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84" r:id="rId4"/>
    <p:sldId id="279" r:id="rId5"/>
    <p:sldId id="26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8" r:id="rId14"/>
    <p:sldId id="299" r:id="rId15"/>
    <p:sldId id="300" r:id="rId16"/>
    <p:sldId id="301" r:id="rId17"/>
    <p:sldId id="292" r:id="rId18"/>
    <p:sldId id="293" r:id="rId19"/>
    <p:sldId id="294" r:id="rId20"/>
    <p:sldId id="295" r:id="rId21"/>
    <p:sldId id="296" r:id="rId22"/>
    <p:sldId id="297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8" autoAdjust="0"/>
    <p:restoredTop sz="99626" autoAdjust="0"/>
  </p:normalViewPr>
  <p:slideViewPr>
    <p:cSldViewPr>
      <p:cViewPr varScale="1">
        <p:scale>
          <a:sx n="91" d="100"/>
          <a:sy n="91" d="100"/>
        </p:scale>
        <p:origin x="20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graphql/graphql_react_integration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 React Integration: Part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2: Start hello-world-client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Now,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in folder 14_reacrt-server-app-02,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we have server run on port 9000.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42369-C83E-4786-9374-F69C3EAAB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68337"/>
            <a:ext cx="5735852" cy="111951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392F9-A0EF-4FF2-BB74-68D1930D5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167466"/>
            <a:ext cx="5664725" cy="21888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12386088-344D-429C-B0BD-38022639EFBC}"/>
              </a:ext>
            </a:extLst>
          </p:cNvPr>
          <p:cNvSpPr txBox="1">
            <a:spLocks/>
          </p:cNvSpPr>
          <p:nvPr/>
        </p:nvSpPr>
        <p:spPr>
          <a:xfrm>
            <a:off x="395536" y="3473042"/>
            <a:ext cx="8352928" cy="57358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In folder 14_reacrt-server-app-02/hello-world-client, we also have react client run on port 3000.</a:t>
            </a: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4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2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3: Modify hello-world-client App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 the App.js inside src folder, add two functions, one to load greeting and another to load sayHello messages.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Following is the loadGreeting function which sends GraphQL query for greeting.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55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3: Modify hello-world-client App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Add async function loadGreeting() { … }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It fetches data from ‘http://localhost:9000/graphql’.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70ABD1-D68D-4E37-B00E-BEA30EC1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32083"/>
            <a:ext cx="6010275" cy="3095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93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3: Modify hello-world-client App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Add async function 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loadSayhello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() { … }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It fetches data from ‘http://localhost:9000/gra</a:t>
            </a:r>
            <a:r>
              <a:rPr lang="en-US" sz="1800" b="1" dirty="0">
                <a:solidFill>
                  <a:srgbClr val="000000"/>
                </a:solidFill>
              </a:rPr>
              <a:t>phql’.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7B4438-FE96-401F-A6A6-881180229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80928"/>
            <a:ext cx="5715000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6725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3: Modify hello-world-client App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 App class component, we add </a:t>
            </a:r>
            <a:r>
              <a:rPr lang="en-US" sz="1800" b="1" dirty="0">
                <a:solidFill>
                  <a:srgbClr val="000000"/>
                </a:solidFill>
              </a:rPr>
              <a:t>functions to call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loadGreeting() and loadSyahello().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2950CF-8D18-4D52-BCE2-9CB2E89AA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01" y="2412724"/>
            <a:ext cx="5328392" cy="39330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316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316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3: Modify hello-world-client App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Render all the components for “Greet” button, </a:t>
            </a:r>
            <a:r>
              <a:rPr lang="en-US" sz="1800" b="1" i="0">
                <a:solidFill>
                  <a:srgbClr val="000000"/>
                </a:solidFill>
                <a:effectLst/>
              </a:rPr>
              <a:t>text field,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and “SayHello</a:t>
            </a:r>
            <a:r>
              <a:rPr lang="en-US" sz="1800" b="1" i="0">
                <a:solidFill>
                  <a:srgbClr val="000000"/>
                </a:solidFill>
                <a:effectLst/>
              </a:rPr>
              <a:t>” Button.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EAF9B-4ABD-4B9A-9355-A4213E68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218704"/>
            <a:ext cx="4666053" cy="42895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22034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14.4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31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Verify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3BC67-9FDC-4874-933B-B0366C03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845491"/>
            <a:ext cx="6115050" cy="3295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248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Verify: Click Greet Button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4277A1-A612-461D-BD0D-C7F8BAF69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16832"/>
            <a:ext cx="6096000" cy="3305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522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React Integration: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Integration: Part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We Setup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up the React 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Open a new terminal for client.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server terminal should be kept running before executing the client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React application will be running on port number 3000 and server application on port number 9000.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Verify: Type ‘Peter’ and click SayHello Button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B5823-0B8E-4902-9F6C-6EF912E83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98208"/>
            <a:ext cx="6115050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1835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9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connect the GraphQL with Frontend ReactJS.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0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React Integration: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7291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Integration: Part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Keep the server running before Run React Client.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(tensorflow) &gt; cd [work-directory]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(tensorflow) [work-directory] &gt; npm start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738AB-0731-446D-ACC9-AB955C77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58480"/>
            <a:ext cx="8172450" cy="1676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4731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5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1: Create frontend project hello-world-client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(tensorflow) &gt; cd [work-directory, i.e., 14-react-server-app02]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(tensorflow) [work-directory] &gt; create-react-app hello-world-client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53ECD4-9129-4181-A5C7-09FA21DFB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2683926"/>
            <a:ext cx="1804913" cy="38745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415FD6E2-2FF4-45EC-AB8F-E84EA1F37AB2}"/>
              </a:ext>
            </a:extLst>
          </p:cNvPr>
          <p:cNvSpPr txBox="1">
            <a:spLocks/>
          </p:cNvSpPr>
          <p:nvPr/>
        </p:nvSpPr>
        <p:spPr>
          <a:xfrm>
            <a:off x="457200" y="2748990"/>
            <a:ext cx="6563072" cy="348832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This will install everything needed for a typical react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You can use either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create-react-app hello-world-client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rgbClr val="000000"/>
                </a:solidFill>
              </a:rPr>
              <a:t>npx</a:t>
            </a:r>
            <a:r>
              <a:rPr lang="en-US" sz="1800" b="1" dirty="0">
                <a:solidFill>
                  <a:srgbClr val="000000"/>
                </a:solidFill>
              </a:rPr>
              <a:t> create-react-app hello-world-client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The </a:t>
            </a:r>
            <a:r>
              <a:rPr lang="en-US" sz="1800" b="1" dirty="0" err="1">
                <a:solidFill>
                  <a:srgbClr val="000000"/>
                </a:solidFill>
              </a:rPr>
              <a:t>npx</a:t>
            </a:r>
            <a:r>
              <a:rPr lang="en-US" sz="1800" b="1" dirty="0">
                <a:solidFill>
                  <a:srgbClr val="000000"/>
                </a:solidFill>
              </a:rPr>
              <a:t> utility and create-react-app tool create a project with name hello-world-client.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Once the installation is completed, open the project in VSCode. You will see the “hello-world-client” folder is created with default ReactJS application.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3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7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2: Start hello-world-client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Open new anaconda terminal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conda activate tensorflow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Change the current folder path in the terminal to hello-world-client.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Type npm start to launch the project.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This will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run a development server at port 3000 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and will automatically open the browser and load the index page.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40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2: Start hello-world-client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(tensorflow) &gt; cd [work-directory, i.e., 14_react-server-app02/hello-world-client]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(tensorflow) [work-directory , i.e., 14_react-server-app02 /hello-world-client] &gt; npm start</a:t>
            </a:r>
            <a:endParaRPr lang="en-US" sz="1800" b="1" dirty="0">
              <a:solidFill>
                <a:srgbClr val="000000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This is shown in the screenshot given below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452658-8F83-4C50-AB49-E7C3CB18E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996952"/>
            <a:ext cx="7940517" cy="28506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B18A22-3CDD-4751-BD12-79731CEAD512}"/>
              </a:ext>
            </a:extLst>
          </p:cNvPr>
          <p:cNvSpPr/>
          <p:nvPr/>
        </p:nvSpPr>
        <p:spPr>
          <a:xfrm>
            <a:off x="467544" y="4941168"/>
            <a:ext cx="316835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3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2: Start hello-world-client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The react client is automatically bring up as below.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https://www.tutorialspoint.com/graphql/graphql_react_integration.htm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06C12-762C-4163-8287-EAEA8A211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91911"/>
            <a:ext cx="6300192" cy="3592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6639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906</Words>
  <Application>Microsoft Office PowerPoint</Application>
  <PresentationFormat>On-screen Show (4:3)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佈景主題</vt:lpstr>
      <vt:lpstr>14 React Integration: Part 2</vt:lpstr>
      <vt:lpstr>14 React Integration: Part 2</vt:lpstr>
      <vt:lpstr>14 React Integration: Part 2</vt:lpstr>
      <vt:lpstr>14.1 Step 1</vt:lpstr>
      <vt:lpstr>14.1 Step 1</vt:lpstr>
      <vt:lpstr>14.2 Step 2</vt:lpstr>
      <vt:lpstr>14.2 Step 2</vt:lpstr>
      <vt:lpstr>14.2 Step 2</vt:lpstr>
      <vt:lpstr>14.2 Step 2</vt:lpstr>
      <vt:lpstr>14.2 Step 2</vt:lpstr>
      <vt:lpstr>14.3 Step 3</vt:lpstr>
      <vt:lpstr>14.3 Step 3</vt:lpstr>
      <vt:lpstr>14.3 Step 3</vt:lpstr>
      <vt:lpstr>14.3 Step 3</vt:lpstr>
      <vt:lpstr>14.3 Step 3</vt:lpstr>
      <vt:lpstr>14.3 Step 3</vt:lpstr>
      <vt:lpstr>14.4 Verify</vt:lpstr>
      <vt:lpstr>14.4 Verify</vt:lpstr>
      <vt:lpstr>14.4 Verify</vt:lpstr>
      <vt:lpstr>14.4 Verify</vt:lpstr>
      <vt:lpstr>14.5 Summary</vt:lpstr>
      <vt:lpstr>14.5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1117</cp:revision>
  <dcterms:created xsi:type="dcterms:W3CDTF">2018-09-28T16:40:41Z</dcterms:created>
  <dcterms:modified xsi:type="dcterms:W3CDTF">2020-10-09T19:54:45Z</dcterms:modified>
</cp:coreProperties>
</file>