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Type System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Query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Query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query is used to fetch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It is like requesting a resource in REST-based APIs.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keep it simple, the Query type is the request sent from a client application to the GraphQL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uses the Schema Definition Language (SDL) to define a Query.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Query type is one of the many root-level types in GraphQL.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for defining a Query is as given below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75A41-01DC-4369-AB89-4BE3256F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219726"/>
            <a:ext cx="593407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410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Query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Query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An example of defining a Query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34848-4291-46F9-98C0-88EA7D1B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02856"/>
            <a:ext cx="1628775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674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Mutation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2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Mutation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Mutation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Mutations are operations sent to the server to create, update or delete 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These are analogous to the PUT, POST, PATCH and DELETE verbs to call REST-based APIs.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Mutation is one of the root-level data-types in GraphQL.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Query type defines the entry-points for data-fetching operations whereas the Mutation type specifies the entry points for data-manipulation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for defining a Mutation type is given below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307DF-D01F-4597-9A5C-350BE017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84455"/>
            <a:ext cx="595312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960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Enum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Enum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Enum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Following snippet illustrates how an enum type can be defined: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CE9A4-6DDE-4D8A-8F8D-4ADEB8F0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2204016"/>
            <a:ext cx="1514475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171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Enum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Enum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An Enum is similar to a scalar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Enums are useful in a situation where the value for a field must be from a prescribed list of options.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for defining an Enum type is: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EB07A-C333-4918-9A5F-D3073AB0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350891"/>
            <a:ext cx="13525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405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7.6 List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7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7.6 List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List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Lists can be used to represent an array of values of specific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Lists are defined with a type modifier [] that wraps object types, scalars, and enums.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following syntax can be used to define a list type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7C836-4478-44EA-AF6C-CC6D4A85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74400"/>
            <a:ext cx="1476375" cy="33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7831F1AF-2AA9-4682-88FE-3334FA99EF43}"/>
              </a:ext>
            </a:extLst>
          </p:cNvPr>
          <p:cNvSpPr txBox="1">
            <a:spLocks/>
          </p:cNvSpPr>
          <p:nvPr/>
        </p:nvSpPr>
        <p:spPr>
          <a:xfrm>
            <a:off x="467544" y="3613280"/>
            <a:ext cx="8352928" cy="4042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below example defines a list type todos.</a:t>
            </a: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A945E-00A5-4059-AEF4-C223F110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12" y="4140052"/>
            <a:ext cx="1514475" cy="60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987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7.7 Non-Nullable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5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Type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GraphQL is a strong typed language.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System defined various data types that can be used in a GraphQL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type system helps to define the schema, which is a contract between client and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7.7 Non-Nullable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Non-Nullable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By default, each of the core scalar types can be set to null.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other words, these types can either return a value of the specified type or they can have no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override this default and specify that a field must be defined, an exclamation mark (!) can be appended to a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ensures the presence of value in results returned by the 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following syntax can be used to define a non-nullable field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878A2-8679-4B5F-9308-B985A107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20660"/>
            <a:ext cx="1419225" cy="295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AEBD76CC-B0B9-414E-BBAF-72C28D41A62E}"/>
              </a:ext>
            </a:extLst>
          </p:cNvPr>
          <p:cNvSpPr txBox="1">
            <a:spLocks/>
          </p:cNvSpPr>
          <p:nvPr/>
        </p:nvSpPr>
        <p:spPr>
          <a:xfrm>
            <a:off x="479129" y="4483064"/>
            <a:ext cx="8352928" cy="3029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the below example, </a:t>
            </a:r>
            <a:r>
              <a:rPr lang="en-US" sz="1800" b="1" i="1" dirty="0" err="1">
                <a:solidFill>
                  <a:srgbClr val="000000"/>
                </a:solidFill>
                <a:effectLst/>
              </a:rPr>
              <a:t>stud_id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is declared as a mandatory field.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0A4D6-8097-42CA-B261-27E98F478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986142"/>
            <a:ext cx="154305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010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Type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GraphQL is a strong typed language.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commonly used GraphQL data types are as follows: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9010C88-DBC1-4EE4-BE9C-26EB50DAA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48518"/>
              </p:ext>
            </p:extLst>
          </p:nvPr>
        </p:nvGraphicFramePr>
        <p:xfrm>
          <a:off x="457200" y="2069475"/>
          <a:ext cx="832954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021871147"/>
                    </a:ext>
                  </a:extLst>
                </a:gridCol>
                <a:gridCol w="7851706">
                  <a:extLst>
                    <a:ext uri="{9D8B030D-6E8A-4147-A177-3AD203B41FA5}">
                      <a16:colId xmlns:a16="http://schemas.microsoft.com/office/drawing/2014/main" val="310582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Types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836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Scalar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Stores a single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39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Shows what kind of object can be fetched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655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Query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Entry point type to other specific types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21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Mutation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Entry point for data manipulation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2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Enum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Useful in a situation where you need the user to pick from a prescribed list of options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703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Scalar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Scalar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GraphQL is a strong typed language.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Scalar types are primitive data types that can store only a single value. The default scalar types that GraphQL offers are: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Int − Signed 32-bit Integer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Float − Signed double precision floating point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String − UTF - 8-character sequence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Boolean − True or false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ID − A unique identifier, often used as a unique identifier to fetch an object or as the key for a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for defining a scalar type is as follows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1DB2F-B105-4D8A-A847-1903F9CD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791456"/>
            <a:ext cx="1409700" cy="266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D8F89E3D-D39B-4FA5-84E2-0F74039035BD}"/>
              </a:ext>
            </a:extLst>
          </p:cNvPr>
          <p:cNvSpPr txBox="1">
            <a:spLocks/>
          </p:cNvSpPr>
          <p:nvPr/>
        </p:nvSpPr>
        <p:spPr>
          <a:xfrm>
            <a:off x="449501" y="5267117"/>
            <a:ext cx="8352928" cy="4670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snippet given below defines a field named greeting which returns String value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702664-0EBA-4C5A-BF28-2BF99BAA4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74" y="5872431"/>
            <a:ext cx="1362075" cy="30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36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Object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Object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Object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object type is the most common type used in a schema and represents a group of fields.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Each field inside an object type maps to another type, thereby allowing nested types.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In other words, an object type is composed of multiple scalar types or object types.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syntax for defining an object type is given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EE9E-A8F0-4607-B059-35A5CC81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168926"/>
            <a:ext cx="1866900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96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Object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Object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You can consider the following code snippet: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04072-466C-43EF-A8EB-3AC1FC83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38296"/>
            <a:ext cx="2114550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3421A4-80A5-45C1-8B5F-B9E13257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901" y="2279043"/>
            <a:ext cx="238125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B500683E-DDCE-4A27-B91E-39B0B3645C91}"/>
              </a:ext>
            </a:extLst>
          </p:cNvPr>
          <p:cNvSpPr txBox="1">
            <a:spLocks/>
          </p:cNvSpPr>
          <p:nvPr/>
        </p:nvSpPr>
        <p:spPr>
          <a:xfrm>
            <a:off x="523062" y="4221088"/>
            <a:ext cx="8352928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example given above defines an object data-type Student.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1" dirty="0" err="1">
                <a:solidFill>
                  <a:srgbClr val="000000"/>
                </a:solidFill>
                <a:effectLst/>
              </a:rPr>
              <a:t>stud_details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field in the root Query schema will return a list of Student objects.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Query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9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1001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7 Type System</vt:lpstr>
      <vt:lpstr>7 Type System</vt:lpstr>
      <vt:lpstr>7 Type System</vt:lpstr>
      <vt:lpstr>7.1 Scalar Type</vt:lpstr>
      <vt:lpstr>7.1 Scalar Type</vt:lpstr>
      <vt:lpstr>7.2 Object Type</vt:lpstr>
      <vt:lpstr>7.2 Object Type</vt:lpstr>
      <vt:lpstr>7.2 Object Type</vt:lpstr>
      <vt:lpstr>7.3 Query Type</vt:lpstr>
      <vt:lpstr>7.3 Query Type</vt:lpstr>
      <vt:lpstr>7.3 Query Type</vt:lpstr>
      <vt:lpstr>7.4 Mutation Type</vt:lpstr>
      <vt:lpstr>7.4 Mutation Type</vt:lpstr>
      <vt:lpstr>7.5 Enum Type</vt:lpstr>
      <vt:lpstr>7.5 Enum Type</vt:lpstr>
      <vt:lpstr>7.5 Enum Type</vt:lpstr>
      <vt:lpstr>7.6 List Type</vt:lpstr>
      <vt:lpstr>7.6 List Type</vt:lpstr>
      <vt:lpstr>7.7 Non-Nullable Type</vt:lpstr>
      <vt:lpstr>7.7 Non-Nullable Type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1053</cp:revision>
  <dcterms:created xsi:type="dcterms:W3CDTF">2018-09-28T16:40:41Z</dcterms:created>
  <dcterms:modified xsi:type="dcterms:W3CDTF">2020-10-07T03:34:38Z</dcterms:modified>
</cp:coreProperties>
</file>