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284" r:id="rId4"/>
    <p:sldId id="286" r:id="rId5"/>
    <p:sldId id="282" r:id="rId6"/>
    <p:sldId id="283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25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3" d="100"/>
          <a:sy n="93" d="100"/>
        </p:scale>
        <p:origin x="7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 Authentication Server: Part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352928" cy="16561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3: </a:t>
            </a:r>
            <a:r>
              <a:rPr lang="en-US" sz="1800" b="1" dirty="0">
                <a:solidFill>
                  <a:schemeClr val="tx1"/>
                </a:solidFill>
              </a:rPr>
              <a:t>Add Resolver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Create a file resolvers.js in the project folder and add the following code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resolver will verify if an authenticated user object is available in the context object of GraphQL.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It will raise an exception if an authenticated user is not available.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https://www.tutorialspoint.com/graphql/graphql_authenticating_client.htm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871E9-245B-4FC8-8D43-967DF6C3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33" y="3174395"/>
            <a:ext cx="8191367" cy="31363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0337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16.4 Step 4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352928" cy="31683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</a:t>
            </a:r>
            <a:r>
              <a:rPr lang="en-US" sz="1800" b="1" dirty="0">
                <a:solidFill>
                  <a:schemeClr val="tx1"/>
                </a:solidFill>
              </a:rPr>
              <a:t>5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: </a:t>
            </a:r>
            <a:r>
              <a:rPr lang="en-US" sz="1800" b="1" dirty="0">
                <a:solidFill>
                  <a:schemeClr val="tx1"/>
                </a:solidFill>
              </a:rPr>
              <a:t>Create Server.js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authentication middleware authenticates callers using a JSON Web Token.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URL for authentication is http://localhost:9000/login.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This is a post operation.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user has to submit his email and password which will be validated from the backend.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If a valid token is generated using 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jwt.sign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method, the client will have to send this in header for subsequent requests.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If the token is valid, 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req.user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will be set with the JSON object decoded to be used by later middleware for authorization and access control.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https://www.tutorialspoint.com/graphql/graphql_authenticating_client.htm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81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352928" cy="39604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</a:t>
            </a:r>
            <a:r>
              <a:rPr lang="en-US" sz="1800" b="1" dirty="0">
                <a:solidFill>
                  <a:schemeClr val="tx1"/>
                </a:solidFill>
              </a:rPr>
              <a:t>4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: </a:t>
            </a:r>
            <a:r>
              <a:rPr lang="en-US" sz="1800" b="1" dirty="0">
                <a:solidFill>
                  <a:schemeClr val="tx1"/>
                </a:solidFill>
              </a:rPr>
              <a:t>Create Server.js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following code uses two modules − 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jsonwebtoken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and express-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jwt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to authenticate requests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When the user clicks on the greet button, a request for the /graphql route is issued. If the user is not authenticated, he will be prompted to authenticate himself.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user is presented with a form that accepts email id and password. In our example, the /login route is responsible for authenticating the user.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/login route verifies if a match is found in the database for credentials provided by the user.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If the credentials are invalid, a HTTP 401 exception is returned to the user.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If the credentials are valid, a token is generated by the server. This token is sent as a part of response to the user. This is done by the 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jwt.sign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https://www.tutorialspoint.com/graphql/graphql_authenticating_client.htm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37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352928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</a:t>
            </a:r>
            <a:r>
              <a:rPr lang="en-US" sz="1800" b="1" dirty="0">
                <a:solidFill>
                  <a:schemeClr val="tx1"/>
                </a:solidFill>
              </a:rPr>
              <a:t>4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: </a:t>
            </a:r>
            <a:r>
              <a:rPr lang="en-US" sz="1800" b="1" dirty="0">
                <a:solidFill>
                  <a:schemeClr val="tx1"/>
                </a:solidFill>
              </a:rPr>
              <a:t>Create Server.js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Login and JWT Token code as follow: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https://www.tutorialspoint.com/graphql/graphql_authenticating_client.htm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355E6D-6D8F-4FAD-9D2F-6160C1007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73028"/>
            <a:ext cx="6019800" cy="2524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2232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352928" cy="1008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</a:t>
            </a:r>
            <a:r>
              <a:rPr lang="en-US" sz="1800" b="1" dirty="0">
                <a:solidFill>
                  <a:schemeClr val="tx1"/>
                </a:solidFill>
              </a:rPr>
              <a:t>4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: </a:t>
            </a:r>
            <a:r>
              <a:rPr lang="en-US" sz="1800" b="1" dirty="0">
                <a:solidFill>
                  <a:schemeClr val="tx1"/>
                </a:solidFill>
              </a:rPr>
              <a:t>Create Server.js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For every request, the 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app.use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() function will be called.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This in turn will invoke the expressJWT middleware.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https://www.tutorialspoint.com/graphql/graphql_authenticating_client.htm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F312E3-B759-4B88-87DE-81EF8257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468806"/>
            <a:ext cx="5734668" cy="39420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4EDBBA4D-3D3A-4EB1-ACA8-FE67D37A0304}"/>
              </a:ext>
            </a:extLst>
          </p:cNvPr>
          <p:cNvSpPr txBox="1">
            <a:spLocks/>
          </p:cNvSpPr>
          <p:nvPr/>
        </p:nvSpPr>
        <p:spPr>
          <a:xfrm>
            <a:off x="467544" y="2456890"/>
            <a:ext cx="2592288" cy="231528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This middleware will decode the JSON Web Token.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The user id stored in the token will be retrieved and stored as a property user in the request object.</a:t>
            </a:r>
          </a:p>
        </p:txBody>
      </p:sp>
    </p:spTree>
    <p:extLst>
      <p:ext uri="{BB962C8B-B14F-4D97-AF65-F5344CB8AC3E}">
        <p14:creationId xmlns:p14="http://schemas.microsoft.com/office/powerpoint/2010/main" val="1262642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352928" cy="1008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</a:t>
            </a:r>
            <a:r>
              <a:rPr lang="en-US" sz="1800" b="1" dirty="0">
                <a:solidFill>
                  <a:schemeClr val="tx1"/>
                </a:solidFill>
              </a:rPr>
              <a:t>4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: </a:t>
            </a:r>
            <a:r>
              <a:rPr lang="en-US" sz="1800" b="1" dirty="0">
                <a:solidFill>
                  <a:schemeClr val="tx1"/>
                </a:solidFill>
              </a:rPr>
              <a:t>Create Server.js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To make available the user property within GraphQL context, this property is assigned to the context object as shown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https://www.tutorialspoint.com/graphql/graphql_authenticating_client.htm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A2A73-B61C-4BBC-B584-0A09BDF20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26324"/>
            <a:ext cx="5353050" cy="1047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0775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4104456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</a:t>
            </a:r>
            <a:r>
              <a:rPr lang="en-US" sz="1800" b="1" dirty="0">
                <a:solidFill>
                  <a:schemeClr val="tx1"/>
                </a:solidFill>
              </a:rPr>
              <a:t>4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: </a:t>
            </a:r>
            <a:r>
              <a:rPr lang="en-US" sz="1800" b="1" dirty="0">
                <a:solidFill>
                  <a:schemeClr val="tx1"/>
                </a:solidFill>
              </a:rPr>
              <a:t>Create Server.js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Create server.js in current folder path.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complete server.js file is as follows.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https://www.tutorialspoint.com/graphql/graphql_authenticating_client.htm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D8EC4D-9168-4B13-9A02-9946DF3D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51" y="1305599"/>
            <a:ext cx="3690108" cy="51571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06782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16.5 Step 5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73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16.5 Step 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</a:t>
            </a:r>
            <a:r>
              <a:rPr lang="en-US" sz="1800" b="1" dirty="0">
                <a:solidFill>
                  <a:schemeClr val="tx1"/>
                </a:solidFill>
              </a:rPr>
              <a:t>5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: </a:t>
            </a:r>
            <a:r>
              <a:rPr lang="en-US" sz="1800" b="1" dirty="0">
                <a:solidFill>
                  <a:schemeClr val="tx1"/>
                </a:solidFill>
              </a:rPr>
              <a:t>Start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&gt; npm install express-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jwt</a:t>
            </a:r>
            <a:endParaRPr lang="en-US" sz="1800" b="1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npm start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https://www.tutorialspoint.com/graphql/graphql_authenticating_client.htm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85D884-B668-4CAD-B8B2-41630B033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513130"/>
            <a:ext cx="79152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8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 Authentication Server: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Authentication is the process or action of verifying the identity of a user or a process.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It is important that an application authenticates a user to ensure that the data is not available to an anonymous user.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 this discussion, we discuss how to authenticate a GraphQL client.</a:t>
            </a:r>
            <a:br>
              <a:rPr lang="en-US" sz="1800" b="1" dirty="0"/>
            </a:br>
            <a:r>
              <a:rPr lang="en-US" sz="1800" b="1" i="0" dirty="0">
                <a:solidFill>
                  <a:srgbClr val="000000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https://www.tutorialspoint.com/graphql/graphql_authenticating_client.htm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792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16.6 Verify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16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16.6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</a:t>
            </a:r>
            <a:r>
              <a:rPr lang="en-US" sz="1800" b="1" dirty="0">
                <a:solidFill>
                  <a:schemeClr val="tx1"/>
                </a:solidFill>
              </a:rPr>
              <a:t>6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: </a:t>
            </a: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localhost:9000/graphiql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Type the following query in the editor: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https://www.tutorialspoint.com/graphql/graphql_authenticating_client.htm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AD7DA4-D6BC-43EC-81D3-5901F8FA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57" y="3032607"/>
            <a:ext cx="1609725" cy="657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44857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16.6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0445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</a:t>
            </a:r>
            <a:r>
              <a:rPr lang="en-US" sz="1800" b="1" dirty="0">
                <a:solidFill>
                  <a:schemeClr val="tx1"/>
                </a:solidFill>
              </a:rPr>
              <a:t>6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: </a:t>
            </a: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the below response, we got an error as we are not authenticated user.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Next </a:t>
            </a:r>
            <a:r>
              <a:rPr lang="en-US" sz="1800" b="1">
                <a:solidFill>
                  <a:schemeClr val="tx1"/>
                </a:solidFill>
              </a:rPr>
              <a:t>discussion, we </a:t>
            </a:r>
            <a:r>
              <a:rPr lang="en-US" sz="1800" b="1" dirty="0">
                <a:solidFill>
                  <a:schemeClr val="tx1"/>
                </a:solidFill>
              </a:rPr>
              <a:t>create client application to authenticate.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https://www.tutorialspoint.com/graphql/graphql_authenticating_client.htm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7F5A21-E3A9-4214-BB7D-BC8E4572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398" y="2477502"/>
            <a:ext cx="4063752" cy="40809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36592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 Authentication Server: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Express JWT (Json Web Token)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this example, we will use jQuery to create a client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To authenticate requests, we will use express-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jwt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module on the server-side.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 express-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jwt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module is a middleware that lets you authenticate HTTP requests using JWT tokens.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JSON Web Token (JWT) is a long string that identifies the logged in user.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https://www.tutorialspoint.com/graphql/graphql_authenticating_client.htm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Express JWT Module">
            <a:extLst>
              <a:ext uri="{FF2B5EF4-FFF2-40B4-BE49-F238E27FC236}">
                <a16:creationId xmlns:a16="http://schemas.microsoft.com/office/drawing/2014/main" id="{A9048304-C972-44CC-9C7D-241CC861F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94669"/>
            <a:ext cx="4581525" cy="18288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9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16 Authentication Server: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29953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Express JWT (Json Web Token)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Once the user logs in successfully, the server generates a JWT token. This token distinctly identifies a log.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other words, the token is a representation of user's identity.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So next time, when the client comes to the server, it has to present this token to get the required resources.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client can be either a mobile application or a web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Illustration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will follow a step-wise procedure to understand this illustration.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i="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https://www.tutorialspoint.com/graphql/graphql_authenticating_client.htm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Express JWT Module">
            <a:extLst>
              <a:ext uri="{FF2B5EF4-FFF2-40B4-BE49-F238E27FC236}">
                <a16:creationId xmlns:a16="http://schemas.microsoft.com/office/drawing/2014/main" id="{FCA0A6D7-4865-4C79-B7CB-A6634E88B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527550"/>
            <a:ext cx="4581525" cy="18288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82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5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352928" cy="19820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1: </a:t>
            </a:r>
            <a:r>
              <a:rPr lang="en-US" sz="1800" b="1" dirty="0">
                <a:solidFill>
                  <a:schemeClr val="tx1"/>
                </a:solidFill>
              </a:rPr>
              <a:t>Create auto-server-app01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Copy 15-apollo-server-app02 to 16-auth-server-app01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cd [work-directory]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npm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Control-C to stop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https://www.tutorialspoint.com/graphql/graphql_authenticating_client.htm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4A559-0D57-4D22-ADC8-4BA902A72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553942"/>
            <a:ext cx="7886700" cy="1638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955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9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936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2: </a:t>
            </a:r>
            <a:r>
              <a:rPr lang="en-US" sz="1800" b="1" dirty="0">
                <a:solidFill>
                  <a:schemeClr val="tx1"/>
                </a:solidFill>
              </a:rPr>
              <a:t>Create Schema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Add schema.graphql file in the project folder auth-server-app and add the following code: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https://www.tutorialspoint.com/graphql/graphql_authenticating_client.htm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365B77-5DE8-4134-832C-536D7562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564904"/>
            <a:ext cx="4972050" cy="3143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665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6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3726</TotalTime>
  <Words>1157</Words>
  <Application>Microsoft Office PowerPoint</Application>
  <PresentationFormat>On-screen Show (4:3)</PresentationFormat>
  <Paragraphs>148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佈景主題</vt:lpstr>
      <vt:lpstr>16 Authentication Server: Part 1</vt:lpstr>
      <vt:lpstr>16 Authentication Server: Part 1</vt:lpstr>
      <vt:lpstr>16 Authentication Server: Part 1</vt:lpstr>
      <vt:lpstr>16 Authentication Server: Part 1</vt:lpstr>
      <vt:lpstr>16.1 Step 1</vt:lpstr>
      <vt:lpstr>16.1 Step 1</vt:lpstr>
      <vt:lpstr>16.2 Step 2</vt:lpstr>
      <vt:lpstr>16.2 Step 2</vt:lpstr>
      <vt:lpstr>16.3 Step 3</vt:lpstr>
      <vt:lpstr>16.3 Step 3</vt:lpstr>
      <vt:lpstr>16.4 Step 4</vt:lpstr>
      <vt:lpstr>16.4 Step 4</vt:lpstr>
      <vt:lpstr>16.4 Step 4</vt:lpstr>
      <vt:lpstr>16.4 Step 4</vt:lpstr>
      <vt:lpstr>16.4 Step 4</vt:lpstr>
      <vt:lpstr>16.4 Step 4</vt:lpstr>
      <vt:lpstr>16.4 Step 4</vt:lpstr>
      <vt:lpstr>16.5 Step 5</vt:lpstr>
      <vt:lpstr>16.5 Step 5</vt:lpstr>
      <vt:lpstr>16.6 Verify </vt:lpstr>
      <vt:lpstr>16.6 Verify</vt:lpstr>
      <vt:lpstr>16.6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1215</cp:revision>
  <dcterms:created xsi:type="dcterms:W3CDTF">2018-09-28T16:40:41Z</dcterms:created>
  <dcterms:modified xsi:type="dcterms:W3CDTF">2020-10-11T20:22:14Z</dcterms:modified>
</cp:coreProperties>
</file>