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4" r:id="rId4"/>
    <p:sldId id="285" r:id="rId5"/>
    <p:sldId id="282" r:id="rId6"/>
    <p:sldId id="283" r:id="rId7"/>
    <p:sldId id="292" r:id="rId8"/>
    <p:sldId id="293" r:id="rId9"/>
    <p:sldId id="291" r:id="rId10"/>
    <p:sldId id="286" r:id="rId11"/>
    <p:sldId id="287" r:id="rId12"/>
    <p:sldId id="288" r:id="rId13"/>
    <p:sldId id="289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apollo_client.htm" TargetMode="External"/><Relationship Id="rId2" Type="http://schemas.openxmlformats.org/officeDocument/2006/relationships/hyperlink" Target="file:///C:\Work\SVU\900_SVU_GraphQL\02_GraphQL\tutorialspoint\16_auth-server-app02\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apollo_client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Apollo Client: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267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>
                <a:solidFill>
                  <a:schemeClr val="tx1"/>
                </a:solidFill>
                <a:hlinkClick r:id="rId2" action="ppaction://hlinkfile"/>
              </a:rPr>
              <a:t>file:///C:/Work/SVU/900_SVU_GraphQL/02_GraphQL/tutorialspoint/16_auth-server-app02/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“index.html”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32D42-6BBB-4E88-A293-1C475191C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939667"/>
            <a:ext cx="7618688" cy="26203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F1DE3B-39F1-43BB-9398-947A74F7A874}"/>
              </a:ext>
            </a:extLst>
          </p:cNvPr>
          <p:cNvSpPr/>
          <p:nvPr/>
        </p:nvSpPr>
        <p:spPr>
          <a:xfrm>
            <a:off x="683568" y="4783112"/>
            <a:ext cx="27363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34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click “index.html”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4B3736-D0F5-4CF8-A060-DD7408B7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55" y="2777151"/>
            <a:ext cx="3448794" cy="35123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84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34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click “Greet”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13E12-3EAA-43ED-A173-D3DAD774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52333"/>
            <a:ext cx="3581400" cy="441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757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34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click “Login”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6BDBA-F884-4362-BAA1-96741A55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64" y="2321684"/>
            <a:ext cx="3600450" cy="454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985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Apollo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Apollo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the 16_apollo-server-app01 to 16_apollo-server-app02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Verify the server is working properly.</a:t>
            </a:r>
          </a:p>
          <a:p>
            <a:pPr algn="l">
              <a:buClr>
                <a:srgbClr val="0070C0"/>
              </a:buClr>
              <a:buSzPct val="80000"/>
            </a:pPr>
            <a:br>
              <a:rPr lang="en-US" sz="1800" b="1" dirty="0"/>
            </a:b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76C19-43DC-4901-8028-31EEE51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798813"/>
            <a:ext cx="7896225" cy="16383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27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Apollo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Apollo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create authenticate screen.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 the client application, a greet button is provided which will invoke the schema greetingWithAuth.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you click the button without login, it will give you the error message as below 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lient Application Authentication">
            <a:extLst>
              <a:ext uri="{FF2B5EF4-FFF2-40B4-BE49-F238E27FC236}">
                <a16:creationId xmlns:a16="http://schemas.microsoft.com/office/drawing/2014/main" id="{7AF06E8F-C290-4F85-B21C-3E473ADB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27" y="3140079"/>
            <a:ext cx="3604945" cy="31294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9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Apollo Client: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Apollo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Once you log in with a user available in database, the following screen will appear 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Client Application Authentication Successful">
            <a:extLst>
              <a:ext uri="{FF2B5EF4-FFF2-40B4-BE49-F238E27FC236}">
                <a16:creationId xmlns:a16="http://schemas.microsoft.com/office/drawing/2014/main" id="{815551FC-8F75-43FE-8432-F441A7E1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52" y="2492896"/>
            <a:ext cx="4461296" cy="32569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321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HTML and jQuery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We create Greet Button with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Email mail text filed, password text field, and Login button with default texts and ids.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D4BCB-35A7-474A-A0E4-19893982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73699"/>
            <a:ext cx="6156176" cy="34708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071096-3FD4-4C87-AA61-F98FD9CC93A8}"/>
              </a:ext>
            </a:extLst>
          </p:cNvPr>
          <p:cNvSpPr/>
          <p:nvPr/>
        </p:nvSpPr>
        <p:spPr>
          <a:xfrm>
            <a:off x="2249488" y="3499781"/>
            <a:ext cx="23042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145B82-00C4-48FE-A59E-EA3924A0C23E}"/>
              </a:ext>
            </a:extLst>
          </p:cNvPr>
          <p:cNvSpPr/>
          <p:nvPr/>
        </p:nvSpPr>
        <p:spPr>
          <a:xfrm>
            <a:off x="1817440" y="3571789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14363-E72C-40F7-B530-B250101B4463}"/>
              </a:ext>
            </a:extLst>
          </p:cNvPr>
          <p:cNvSpPr/>
          <p:nvPr/>
        </p:nvSpPr>
        <p:spPr>
          <a:xfrm>
            <a:off x="2248954" y="4425963"/>
            <a:ext cx="5526893" cy="1450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4E55E5-1E67-403F-9FEF-32D99A09383D}"/>
              </a:ext>
            </a:extLst>
          </p:cNvPr>
          <p:cNvSpPr/>
          <p:nvPr/>
        </p:nvSpPr>
        <p:spPr>
          <a:xfrm>
            <a:off x="1816907" y="449797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955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HTML and jQuery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Greet button callback with id (“#</a:t>
            </a:r>
            <a:r>
              <a:rPr lang="en-US" sz="1800" b="1" dirty="0" err="1">
                <a:solidFill>
                  <a:schemeClr val="tx1"/>
                </a:solidFill>
              </a:rPr>
              <a:t>btnGreet</a:t>
            </a:r>
            <a:r>
              <a:rPr lang="en-US" sz="1800" b="1" dirty="0">
                <a:solidFill>
                  <a:schemeClr val="tx1"/>
                </a:solidFill>
              </a:rPr>
              <a:t>”), fetch data from “http://localhost:9000/graphql” and error message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greetingWithAuth and display error message “please authenticate first!”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CD684-62CD-4AB2-8595-9270286B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99" y="2842254"/>
            <a:ext cx="5400601" cy="37434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80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1986E3-7BF0-4AEC-830B-EFFCBCDD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97" y="2549223"/>
            <a:ext cx="4762974" cy="40272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0926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HTML and jQuery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Login (Authenticate) button get data from “http://localhost:9000/login”.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password data and get Token and display.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1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9666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Create HTML and jQuery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Server side check the password at “/login” and then send token to frontend.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Frontend display the JSON token at console.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B3ECB7-ABD3-4F46-A8AE-2A8FF25B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65735"/>
            <a:ext cx="4787112" cy="17617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43E312-2716-4618-BF54-AAD3A0D06D9C}"/>
              </a:ext>
            </a:extLst>
          </p:cNvPr>
          <p:cNvSpPr/>
          <p:nvPr/>
        </p:nvSpPr>
        <p:spPr>
          <a:xfrm>
            <a:off x="3203848" y="5366491"/>
            <a:ext cx="3418960" cy="3056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2010F5-44C8-4EAB-87B6-2DBB9C7C3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484810"/>
            <a:ext cx="4597506" cy="1895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94A25C2-9799-41C5-9551-B66DD98718A4}"/>
              </a:ext>
            </a:extLst>
          </p:cNvPr>
          <p:cNvSpPr/>
          <p:nvPr/>
        </p:nvSpPr>
        <p:spPr>
          <a:xfrm>
            <a:off x="1817440" y="3571789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A1C54D-CF71-4492-8DE4-3A090F82E4ED}"/>
              </a:ext>
            </a:extLst>
          </p:cNvPr>
          <p:cNvSpPr/>
          <p:nvPr/>
        </p:nvSpPr>
        <p:spPr>
          <a:xfrm>
            <a:off x="2771800" y="5384067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C5DE8-8E9A-4867-ACE1-97C3226B7065}"/>
              </a:ext>
            </a:extLst>
          </p:cNvPr>
          <p:cNvSpPr/>
          <p:nvPr/>
        </p:nvSpPr>
        <p:spPr>
          <a:xfrm>
            <a:off x="2267744" y="2740976"/>
            <a:ext cx="4165458" cy="1480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585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16 Apollo Client: Part 2</vt:lpstr>
      <vt:lpstr>16 Apollo Client: Part 2</vt:lpstr>
      <vt:lpstr>16 Apollo Client: Part 2</vt:lpstr>
      <vt:lpstr>16 Apollo Client: Part 2</vt:lpstr>
      <vt:lpstr>16.1 Step 1</vt:lpstr>
      <vt:lpstr>16.1 Step 1</vt:lpstr>
      <vt:lpstr>16.1 Step 1</vt:lpstr>
      <vt:lpstr>16.1 Step 1</vt:lpstr>
      <vt:lpstr>16.1 Step 1</vt:lpstr>
      <vt:lpstr>16.2 Verify</vt:lpstr>
      <vt:lpstr>16.2 Verify</vt:lpstr>
      <vt:lpstr>16.2 Verify</vt:lpstr>
      <vt:lpstr>16.2 Verify</vt:lpstr>
      <vt:lpstr>16.2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1182</cp:revision>
  <dcterms:created xsi:type="dcterms:W3CDTF">2018-09-28T16:40:41Z</dcterms:created>
  <dcterms:modified xsi:type="dcterms:W3CDTF">2020-10-11T21:11:17Z</dcterms:modified>
</cp:coreProperties>
</file>