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7" r:id="rId5"/>
    <p:sldId id="265" r:id="rId6"/>
    <p:sldId id="266" r:id="rId7"/>
    <p:sldId id="269" r:id="rId8"/>
    <p:sldId id="268" r:id="rId9"/>
    <p:sldId id="270" r:id="rId10"/>
    <p:sldId id="271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8" autoAdjust="0"/>
    <p:restoredTop sz="99626" autoAdjust="0"/>
  </p:normalViewPr>
  <p:slideViewPr>
    <p:cSldViewPr>
      <p:cViewPr varScale="1">
        <p:scale>
          <a:sx n="94" d="100"/>
          <a:sy n="94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react_integration.htm" TargetMode="External"/><Relationship Id="rId2" Type="http://schemas.openxmlformats.org/officeDocument/2006/relationships/hyperlink" Target="http://localhost:9000/graphiq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raphql/graphql_react_integration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environment_setup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React Integration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command prompt: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196A1-01A0-42FD-8EB4-D9C0570F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60" y="2166288"/>
            <a:ext cx="5486400" cy="1609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968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>
                <a:solidFill>
                  <a:schemeClr val="tx1"/>
                </a:solidFill>
                <a:hlinkClick r:id="rId2"/>
              </a:rPr>
              <a:t>http://localhost:9000/graphiql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type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greeting,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 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(name: “</a:t>
            </a:r>
            <a:r>
              <a:rPr lang="en-US" altLang="zh-TW" sz="1800" b="1" dirty="0" err="1">
                <a:solidFill>
                  <a:schemeClr val="tx1"/>
                </a:solidFill>
              </a:rPr>
              <a:t>Mohtashim</a:t>
            </a:r>
            <a:r>
              <a:rPr lang="en-US" altLang="zh-TW" sz="1800" b="1" dirty="0">
                <a:solidFill>
                  <a:schemeClr val="tx1"/>
                </a:solidFill>
              </a:rPr>
              <a:t>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1226-7004-4272-B416-1243956D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9" y="3594100"/>
            <a:ext cx="790575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834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Setup Client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0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up the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server terminal should be kept on running before executing the client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Open a new terminal for client. This terminal can be anywhere.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application will be running on port number 3000 and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0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a React Project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npx</a:t>
            </a:r>
            <a:r>
              <a:rPr lang="en-US" altLang="zh-TW" sz="1800" b="1" dirty="0">
                <a:solidFill>
                  <a:schemeClr val="tx1"/>
                </a:solidFill>
              </a:rPr>
              <a:t> create-react-app hello-world-client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B9BBC-059D-4451-9EE7-9E7ED6B9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7" y="2305343"/>
            <a:ext cx="8305425" cy="3777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088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2. Start hello-world-client: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cd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react age is started at port 3000.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0AAE-8ABD-4628-A1A0-216299F3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59648"/>
            <a:ext cx="5557624" cy="3782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906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31236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3. Modify App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App.js inside </a:t>
            </a:r>
            <a:r>
              <a:rPr lang="en-US" altLang="zh-TW" sz="1800" b="1" dirty="0" err="1">
                <a:solidFill>
                  <a:schemeClr val="tx1"/>
                </a:solidFill>
              </a:rPr>
              <a:t>src</a:t>
            </a:r>
            <a:r>
              <a:rPr lang="en-US" altLang="zh-TW" sz="1800" b="1" dirty="0">
                <a:solidFill>
                  <a:schemeClr val="tx1"/>
                </a:solidFill>
              </a:rPr>
              <a:t> folder, add two functions, one to </a:t>
            </a:r>
            <a:r>
              <a:rPr lang="en-US" altLang="zh-TW" sz="1800" b="1" dirty="0" err="1">
                <a:solidFill>
                  <a:schemeClr val="tx1"/>
                </a:solidFill>
              </a:rPr>
              <a:t>loadGreeting</a:t>
            </a:r>
            <a:r>
              <a:rPr lang="en-US" altLang="zh-TW" sz="1800" b="1" dirty="0">
                <a:solidFill>
                  <a:schemeClr val="tx1"/>
                </a:solidFill>
              </a:rPr>
              <a:t>() and another to load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() messages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FEA3B-61A0-4317-958D-7447650D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19" y="1340768"/>
            <a:ext cx="4682209" cy="5189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675FF6-35E9-4C92-9DC7-DC5D87C40BD4}"/>
              </a:ext>
            </a:extLst>
          </p:cNvPr>
          <p:cNvSpPr/>
          <p:nvPr/>
        </p:nvSpPr>
        <p:spPr>
          <a:xfrm>
            <a:off x="3995936" y="3068960"/>
            <a:ext cx="1008112" cy="398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4F5D0-8EF7-4E2A-8CF1-B318026C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81" y="1340768"/>
            <a:ext cx="4261298" cy="51125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 Setup Client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888432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After modified App.js, the chrome is automatically refresh.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Click “Greet”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Enter “</a:t>
            </a:r>
            <a:r>
              <a:rPr lang="en-US" altLang="zh-TW" sz="1800" b="1" dirty="0" err="1">
                <a:solidFill>
                  <a:schemeClr val="tx1"/>
                </a:solidFill>
              </a:rPr>
              <a:t>Mohtashim</a:t>
            </a:r>
            <a:r>
              <a:rPr lang="en-US" altLang="zh-TW" sz="1800" b="1" dirty="0">
                <a:solidFill>
                  <a:schemeClr val="tx1"/>
                </a:solidFill>
              </a:rPr>
              <a:t>” and click “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” displays the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5FF6-35E9-4C92-9DC7-DC5D87C40BD4}"/>
              </a:ext>
            </a:extLst>
          </p:cNvPr>
          <p:cNvSpPr/>
          <p:nvPr/>
        </p:nvSpPr>
        <p:spPr>
          <a:xfrm>
            <a:off x="5076056" y="5118616"/>
            <a:ext cx="3168352" cy="1334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document discusses the integration of ReactJS.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1: Download and install required dependencies for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folder react-server-app. Follow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step 3 - step5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3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Environment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Environment Setup Step 3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 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as follow and install the dependencies: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https://www.tutorialspoint.com/graphql/graphql_environment_setup.htm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267A5-3207-44E0-920E-DAE7EEE3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9568"/>
            <a:ext cx="4464034" cy="30629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8F8F7-90B7-4726-9A91-8EA7CC2ED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645178"/>
            <a:ext cx="6660232" cy="11295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47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4 </a:t>
            </a:r>
            <a:r>
              <a:rPr lang="en-US" altLang="zh-TW" sz="1800" b="1" dirty="0">
                <a:solidFill>
                  <a:schemeClr val="tx1"/>
                </a:solidFill>
              </a:rPr>
              <a:t>(Create Flat File Database in Data Folder).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colleges.json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&gt;data/</a:t>
            </a:r>
            <a:r>
              <a:rPr lang="en-US" altLang="zh-TW" sz="1800" b="1" dirty="0" err="1">
                <a:solidFill>
                  <a:schemeClr val="tx1"/>
                </a:solidFill>
              </a:rPr>
              <a:t>students.json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D5C91-909E-4A24-B0B8-80CA3537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7" y="2559215"/>
            <a:ext cx="3982222" cy="26699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2C7FE-842A-40E8-B734-A254512F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2524520"/>
            <a:ext cx="4038290" cy="35335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2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Environment setup step 5 </a:t>
            </a:r>
            <a:r>
              <a:rPr lang="en-US" altLang="zh-TW" sz="1800" b="1" dirty="0">
                <a:solidFill>
                  <a:schemeClr val="tx1"/>
                </a:solidFill>
              </a:rPr>
              <a:t>(Create Data Access Layer).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db.js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BC8B-CDDD-4BBB-8A91-725EF4CA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61424"/>
            <a:ext cx="5610225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371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2. Create Schema: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Add </a:t>
            </a:r>
            <a:r>
              <a:rPr lang="en-US" altLang="zh-TW" sz="1800" b="1" dirty="0" err="1">
                <a:solidFill>
                  <a:schemeClr val="tx1"/>
                </a:solidFill>
              </a:rPr>
              <a:t>schemar.graphql</a:t>
            </a:r>
            <a:r>
              <a:rPr lang="en-US" altLang="zh-TW" sz="1800" b="1" dirty="0">
                <a:solidFill>
                  <a:schemeClr val="tx1"/>
                </a:solidFill>
              </a:rPr>
              <a:t> file in the folder </a:t>
            </a:r>
            <a:r>
              <a:rPr lang="en-US" altLang="zh-TW" sz="1800" b="1" dirty="0" err="1">
                <a:solidFill>
                  <a:schemeClr val="tx1"/>
                </a:solidFill>
              </a:rPr>
              <a:t>readt</a:t>
            </a:r>
            <a:r>
              <a:rPr lang="en-US" altLang="zh-TW" sz="1800" b="1" dirty="0">
                <a:solidFill>
                  <a:schemeClr val="tx1"/>
                </a:solidFill>
              </a:rPr>
              <a:t>-server-app.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file has two queries: greeting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query accepts an string parameter and return another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parameter to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() function is not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FE32D-2053-45FB-BEE4-11F03397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46408"/>
            <a:ext cx="31432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07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3. Create resolvers: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a file resolvers.js.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greeting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are two resolvers.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sayHello</a:t>
            </a:r>
            <a:r>
              <a:rPr lang="en-US" altLang="zh-TW" sz="1800" b="1" dirty="0">
                <a:solidFill>
                  <a:schemeClr val="tx1"/>
                </a:solidFill>
              </a:rPr>
              <a:t> resolver, the value passed to the name parameter can be access through </a:t>
            </a:r>
            <a:r>
              <a:rPr lang="en-US" altLang="zh-TW" sz="1800" b="1" dirty="0" err="1">
                <a:solidFill>
                  <a:schemeClr val="tx1"/>
                </a:solidFill>
              </a:rPr>
              <a:t>args</a:t>
            </a:r>
            <a:r>
              <a:rPr lang="en-US" altLang="zh-TW" sz="1800" b="1" dirty="0">
                <a:solidFill>
                  <a:schemeClr val="tx1"/>
                </a:solidFill>
              </a:rPr>
              <a:t>. To access resolver functions outside the module, Query object has to be exported using the </a:t>
            </a:r>
            <a:r>
              <a:rPr lang="en-US" altLang="zh-TW" sz="1800" b="1" dirty="0" err="1">
                <a:solidFill>
                  <a:schemeClr val="tx1"/>
                </a:solidFill>
              </a:rPr>
              <a:t>module.exports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9AEBF-8689-4999-B1F5-AF76CB61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371240"/>
            <a:ext cx="74961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072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 React Integration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4. run the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Create servers.js file. Use server.js in the </a:t>
            </a:r>
            <a:r>
              <a:rPr lang="en-US" altLang="zh-TW" sz="1800" b="1" dirty="0">
                <a:solidFill>
                  <a:srgbClr val="C00000"/>
                </a:solidFill>
              </a:rPr>
              <a:t>Environment Setup step 8</a:t>
            </a:r>
            <a:r>
              <a:rPr lang="en-US" altLang="zh-TW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CA294-EFC0-46D5-80CC-AB9C97F9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18" y="2177741"/>
            <a:ext cx="5067300" cy="43635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25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743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14 React Integration</vt:lpstr>
      <vt:lpstr>14 React Integration</vt:lpstr>
      <vt:lpstr>14 React Integration</vt:lpstr>
      <vt:lpstr>3 Environment Setup</vt:lpstr>
      <vt:lpstr>14 React Integration</vt:lpstr>
      <vt:lpstr>14 React Integration</vt:lpstr>
      <vt:lpstr>14 React Integration</vt:lpstr>
      <vt:lpstr>14 React Integration</vt:lpstr>
      <vt:lpstr>14 React Integration</vt:lpstr>
      <vt:lpstr>14 React Integration</vt:lpstr>
      <vt:lpstr>14 React Integration</vt:lpstr>
      <vt:lpstr>14.1 Setup Client</vt:lpstr>
      <vt:lpstr>14.1 Setup Client</vt:lpstr>
      <vt:lpstr>14.1 Setup Client</vt:lpstr>
      <vt:lpstr>14.1 Setup Client</vt:lpstr>
      <vt:lpstr>14.1 Setup Client</vt:lpstr>
      <vt:lpstr>14.1 Setup Client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1088</cp:revision>
  <dcterms:created xsi:type="dcterms:W3CDTF">2018-09-28T16:40:41Z</dcterms:created>
  <dcterms:modified xsi:type="dcterms:W3CDTF">2020-03-24T20:54:04Z</dcterms:modified>
</cp:coreProperties>
</file>