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Define Query Variable: Part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343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5: Run Application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[work directory]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8B34B-25A9-48A9-B72C-FC73A356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15726"/>
            <a:ext cx="75342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302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3069711-F128-4279-89BC-944A3C44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946400"/>
            <a:ext cx="795337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2818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GraphQL Editor, type in: Query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myQuery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($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dirty="0">
                <a:solidFill>
                  <a:schemeClr val="tx1"/>
                </a:solidFill>
              </a:rPr>
              <a:t>) { … 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Query Variables, define: { “</a:t>
            </a:r>
            <a:r>
              <a:rPr lang="en-US" sz="1800" b="1" dirty="0" err="1">
                <a:solidFill>
                  <a:schemeClr val="tx1"/>
                </a:solidFill>
              </a:rPr>
              <a:t>myname_Variable</a:t>
            </a:r>
            <a:r>
              <a:rPr lang="en-US" sz="1800" b="1" dirty="0">
                <a:solidFill>
                  <a:schemeClr val="tx1"/>
                </a:solidFill>
              </a:rPr>
              <a:t>” …}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35592-FC46-47FD-9ACF-C1286C937ED7}"/>
              </a:ext>
            </a:extLst>
          </p:cNvPr>
          <p:cNvSpPr/>
          <p:nvPr/>
        </p:nvSpPr>
        <p:spPr>
          <a:xfrm>
            <a:off x="935435" y="4525778"/>
            <a:ext cx="302433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1557-4596-48D0-8E44-C916F1B3B870}"/>
              </a:ext>
            </a:extLst>
          </p:cNvPr>
          <p:cNvSpPr/>
          <p:nvPr/>
        </p:nvSpPr>
        <p:spPr>
          <a:xfrm>
            <a:off x="4607843" y="4631115"/>
            <a:ext cx="3940844" cy="902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D1A28-0C84-489B-BF5D-812121CB30B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959771" y="4921822"/>
            <a:ext cx="648072" cy="16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2CBA420-824F-4B67-9A3C-7358DF907E8F}"/>
              </a:ext>
            </a:extLst>
          </p:cNvPr>
          <p:cNvSpPr/>
          <p:nvPr/>
        </p:nvSpPr>
        <p:spPr>
          <a:xfrm>
            <a:off x="933296" y="5692467"/>
            <a:ext cx="3024336" cy="624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BEF08-147B-4BD0-B881-97D62AB53B16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3957632" y="5082502"/>
            <a:ext cx="650211" cy="9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5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068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Below is passing parameter without defining Query </a:t>
            </a:r>
            <a:r>
              <a:rPr lang="en-US" sz="1800" b="1" dirty="0">
                <a:solidFill>
                  <a:schemeClr val="tx1"/>
                </a:solidFill>
              </a:rPr>
              <a:t>V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1258-85D1-46D7-B010-EEC3B85B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28110"/>
            <a:ext cx="755332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35592-FC46-47FD-9ACF-C1286C937ED7}"/>
              </a:ext>
            </a:extLst>
          </p:cNvPr>
          <p:cNvSpPr/>
          <p:nvPr/>
        </p:nvSpPr>
        <p:spPr>
          <a:xfrm>
            <a:off x="1079941" y="4620029"/>
            <a:ext cx="1831957" cy="210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1557-4596-48D0-8E44-C916F1B3B870}"/>
              </a:ext>
            </a:extLst>
          </p:cNvPr>
          <p:cNvSpPr/>
          <p:nvPr/>
        </p:nvSpPr>
        <p:spPr>
          <a:xfrm>
            <a:off x="4155097" y="4725235"/>
            <a:ext cx="4009788" cy="210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D1A28-0C84-489B-BF5D-812121CB30B6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911898" y="4725236"/>
            <a:ext cx="1243199" cy="10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1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10 Define Query Variable: Part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Wha</a:t>
            </a:r>
            <a:r>
              <a:rPr lang="en-US" sz="1800" b="1" dirty="0">
                <a:solidFill>
                  <a:schemeClr val="tx1"/>
                </a:solidFill>
              </a:rPr>
              <a:t>t is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Query Variable: Part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a query has some dynamic values to be passed, then represent these dynamic values using variables. Hence, the query can be reused by the client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create a simple application to understand the query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AD6F0B-0194-4429-BE54-D7ECA6DD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35" y="2454599"/>
            <a:ext cx="4510002" cy="40766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996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 a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field which takes a string parameter and returns a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name values will be dynamic in client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4B72-91C1-41F6-9ABF-26BCF115ED6C}"/>
              </a:ext>
            </a:extLst>
          </p:cNvPr>
          <p:cNvSpPr/>
          <p:nvPr/>
        </p:nvSpPr>
        <p:spPr>
          <a:xfrm>
            <a:off x="5085853" y="3284984"/>
            <a:ext cx="2133600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0AB322-83C7-4F6D-AB33-BE2CA05B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40941"/>
            <a:ext cx="5179863" cy="4315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636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resolver.js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 a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resolver which takes parameter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4B72-91C1-41F6-9ABF-26BCF115ED6C}"/>
              </a:ext>
            </a:extLst>
          </p:cNvPr>
          <p:cNvSpPr/>
          <p:nvPr/>
        </p:nvSpPr>
        <p:spPr>
          <a:xfrm>
            <a:off x="3505199" y="3320987"/>
            <a:ext cx="3366343" cy="468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8607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 3: Define Variable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 variable is declared with $ followed by name of the variable. For example: 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is declared, it has to be used with a named query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query,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myQuery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takes string value and passes it on to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as shown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7962D-A70A-4F0E-8663-4FD04C0A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9896"/>
            <a:ext cx="7677150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851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414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10 Define Query Variable: Part 3</vt:lpstr>
      <vt:lpstr>10 Define Query Variable: Part 3</vt:lpstr>
      <vt:lpstr>10.1 Step 1</vt:lpstr>
      <vt:lpstr>10.1 Step 1</vt:lpstr>
      <vt:lpstr>10.2 Step 2</vt:lpstr>
      <vt:lpstr>10.2 Step 2</vt:lpstr>
      <vt:lpstr>10.3 Step 3</vt:lpstr>
      <vt:lpstr>10.3 Step 3</vt:lpstr>
      <vt:lpstr>10.4 Run Application</vt:lpstr>
      <vt:lpstr>10.4 Run Application</vt:lpstr>
      <vt:lpstr>10.6 Verify</vt:lpstr>
      <vt:lpstr>10.5 Verify</vt:lpstr>
      <vt:lpstr>10.5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1118</cp:revision>
  <dcterms:created xsi:type="dcterms:W3CDTF">2018-09-28T16:40:41Z</dcterms:created>
  <dcterms:modified xsi:type="dcterms:W3CDTF">2020-10-08T21:29:26Z</dcterms:modified>
</cp:coreProperties>
</file>