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1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query.ht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Query Type with Enum: Part 4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10.4 Run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12846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</a:t>
            </a:r>
            <a:r>
              <a:rPr lang="en-US" sz="1800" b="1" dirty="0">
                <a:solidFill>
                  <a:schemeClr val="tx1"/>
                </a:solidFill>
              </a:rPr>
              <a:t>4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: Run Application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Anaconda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cd [work directory]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&gt; npm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B4C49B-BF98-4A70-A56E-91F8CA4CB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" y="2855368"/>
            <a:ext cx="7648575" cy="1628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8302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10.6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9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E1374B-56CA-43C8-B245-0BAE677C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80" y="3491291"/>
            <a:ext cx="6343279" cy="30894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10.6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20214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6: Verify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Define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Query Editor </a:t>
            </a:r>
            <a:r>
              <a:rPr lang="en-US" sz="1800" b="1" dirty="0" err="1">
                <a:solidFill>
                  <a:schemeClr val="tx1"/>
                </a:solidFill>
              </a:rPr>
              <a:t>query_to_setColor</a:t>
            </a:r>
            <a:r>
              <a:rPr lang="en-US" sz="1800" b="1" dirty="0">
                <a:solidFill>
                  <a:schemeClr val="tx1"/>
                </a:solidFill>
              </a:rPr>
              <a:t> ( … )  { …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Query Variable: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Run: It does not work properly.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635592-FC46-47FD-9ACF-C1286C937ED7}"/>
              </a:ext>
            </a:extLst>
          </p:cNvPr>
          <p:cNvSpPr/>
          <p:nvPr/>
        </p:nvSpPr>
        <p:spPr>
          <a:xfrm>
            <a:off x="1680659" y="4824431"/>
            <a:ext cx="302433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01557-4596-48D0-8E44-C916F1B3B870}"/>
              </a:ext>
            </a:extLst>
          </p:cNvPr>
          <p:cNvSpPr/>
          <p:nvPr/>
        </p:nvSpPr>
        <p:spPr>
          <a:xfrm>
            <a:off x="5577020" y="4740091"/>
            <a:ext cx="2133600" cy="9027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0D1A28-0C84-489B-BF5D-812121CB30B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704995" y="5191478"/>
            <a:ext cx="872025" cy="2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2CBA420-824F-4B67-9A3C-7358DF907E8F}"/>
              </a:ext>
            </a:extLst>
          </p:cNvPr>
          <p:cNvSpPr/>
          <p:nvPr/>
        </p:nvSpPr>
        <p:spPr>
          <a:xfrm>
            <a:off x="1680659" y="5926436"/>
            <a:ext cx="3024336" cy="6245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BEF08-147B-4BD0-B881-97D62AB53B16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 flipV="1">
            <a:off x="4704995" y="5191478"/>
            <a:ext cx="872025" cy="104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35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 Query Type with Enum: Part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Define Query Type with Enum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Let us see how to use a query variable when field parameter is enum type.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This Enum does  not work properly. Do not use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3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7086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1: </a:t>
            </a:r>
            <a:r>
              <a:rPr lang="en-US" sz="1800" b="1" dirty="0">
                <a:solidFill>
                  <a:schemeClr val="tx1"/>
                </a:solidFill>
              </a:rPr>
              <a:t>Modify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schema.graphql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setFavouriteColor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function takes enum as input and returns a string value.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C733DE-186F-4C47-A788-2B6D4ED68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8432"/>
            <a:ext cx="5876925" cy="2771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6905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6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5501" y="1418514"/>
            <a:ext cx="8331299" cy="12904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2: </a:t>
            </a:r>
            <a:r>
              <a:rPr lang="en-US" sz="1800" b="1" dirty="0">
                <a:solidFill>
                  <a:schemeClr val="tx1"/>
                </a:solidFill>
              </a:rPr>
              <a:t>Modify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resolver.js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resolver function 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setFavouriteColor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takes 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root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args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enum value passed to function at runtime can be accessed through args parameter.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F88080-A988-4144-A890-566F15CE6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964113"/>
            <a:ext cx="5648325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888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3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10.3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13566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3: Declare a Query Variable in GraphiQL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query is named 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query_to_setColor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which takes a variable of the name 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color_variable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of ColorType.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This variable is passed on to method setFavoriteColor.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51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10.4 Run Application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2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339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10 Query Type with Enum: Part 4</vt:lpstr>
      <vt:lpstr>10 Query Type with Enum: Part 4</vt:lpstr>
      <vt:lpstr>10.1 Step 1</vt:lpstr>
      <vt:lpstr>10.1 Step 1</vt:lpstr>
      <vt:lpstr>10.2 Step 2</vt:lpstr>
      <vt:lpstr>10.2 Step 2</vt:lpstr>
      <vt:lpstr>10.3 Step 3</vt:lpstr>
      <vt:lpstr>10.3 Step</vt:lpstr>
      <vt:lpstr>10.4 Run Application</vt:lpstr>
      <vt:lpstr>10.4 Run Application</vt:lpstr>
      <vt:lpstr>10.6 Verify</vt:lpstr>
      <vt:lpstr>10.6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1132</cp:revision>
  <dcterms:created xsi:type="dcterms:W3CDTF">2018-09-28T16:40:41Z</dcterms:created>
  <dcterms:modified xsi:type="dcterms:W3CDTF">2020-10-08T22:13:22Z</dcterms:modified>
</cp:coreProperties>
</file>