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77" r:id="rId20"/>
    <p:sldId id="281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graphql/graphql_resolver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graphql/graphql_resolver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graphql/graphql_resolver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graphql/graphql_resolver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utorialspoint.com/graphql/graphql_resolver.htm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utorialspoint.com/graphql/graphql_resolver.ht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resolver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resolver.htm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resolver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resolver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resolver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resolver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graphql/graphql_resolver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resolver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Resolver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2 − Create a Schema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Add schema.graphql file in the project folder resolver-app and add the following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schema file shows that user can query for </a:t>
            </a:r>
            <a:r>
              <a:rPr lang="en-US" sz="1800" b="1" i="1" dirty="0">
                <a:solidFill>
                  <a:srgbClr val="C00000"/>
                </a:solidFill>
                <a:effectLst/>
              </a:rPr>
              <a:t>greeting, students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and </a:t>
            </a:r>
            <a:r>
              <a:rPr lang="en-US" sz="1800" b="1" i="1" dirty="0">
                <a:solidFill>
                  <a:srgbClr val="C00000"/>
                </a:solidFill>
                <a:effectLst/>
              </a:rPr>
              <a:t>studentById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To retrieve students with specific id, we use data type ID! which shows a non nullable unique identifier field. (! means non-null)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https://www.tutorialspoint.com/graphql/graphql_resolver.htm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42269B-9C3E-4211-A1AE-974149C7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65" y="3429000"/>
            <a:ext cx="4686300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B539EEE3-E38E-40D8-81C0-065A4CD19E6C}"/>
              </a:ext>
            </a:extLst>
          </p:cNvPr>
          <p:cNvSpPr txBox="1">
            <a:spLocks/>
          </p:cNvSpPr>
          <p:nvPr/>
        </p:nvSpPr>
        <p:spPr>
          <a:xfrm>
            <a:off x="463732" y="3419759"/>
            <a:ext cx="3460196" cy="9752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students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field returns an array of students, and 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greeting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returns a simple string value.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6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5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5449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3 − Create Resolver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a file resolvers.js in the project folder and add the following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Here,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studentById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takes in three parameters.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this discussion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, the </a:t>
            </a:r>
            <a:r>
              <a:rPr lang="en-US" sz="1800" b="1" i="1" dirty="0" err="1">
                <a:solidFill>
                  <a:schemeClr val="tx1"/>
                </a:solidFill>
                <a:effectLst/>
              </a:rPr>
              <a:t>studentId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can be retrieved from args; root will contain the Query object itself.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To return a specific student, we need to call get method with id parameter in the students collection.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Here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greeting, students,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and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 studentById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are the resolvers that handle the query.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https://www.tutorialspoint.com/graphql/graphql_resolver.htm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B539EEE3-E38E-40D8-81C0-065A4CD19E6C}"/>
              </a:ext>
            </a:extLst>
          </p:cNvPr>
          <p:cNvSpPr txBox="1">
            <a:spLocks/>
          </p:cNvSpPr>
          <p:nvPr/>
        </p:nvSpPr>
        <p:spPr>
          <a:xfrm>
            <a:off x="467544" y="3985941"/>
            <a:ext cx="3960440" cy="174731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students resolver function returns a list of students from the data access layer.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To access resolver functions outside the module, Query object has to be exported using module.exports.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645D1C-7351-49FD-934E-164E876BB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178" y="3985941"/>
            <a:ext cx="4288294" cy="25449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531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9.4 Step 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89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9523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4 –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Create a server.js 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Refer step 8 in the 03_Setup.pptx.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Execute the command in the terminal.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npm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node server.js</a:t>
            </a:r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server will be up and running on 9000 port. Here, we use GraphiQL as a client to test the application.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https://www.tutorialspoint.com/graphql/graphql_resolver.htm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C6FFE7-A31E-4C48-861E-1A642E699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435946"/>
            <a:ext cx="7496175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525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862" y="1340767"/>
            <a:ext cx="8456610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4 –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the browser and enter the url, http://localhost:9000/graphiql.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Type the following query for “S101” and “S102” in the </a:t>
            </a:r>
            <a:r>
              <a:rPr lang="en-US" sz="1800" b="1" dirty="0">
                <a:solidFill>
                  <a:schemeClr val="tx1"/>
                </a:solidFill>
              </a:rPr>
              <a:t>G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raphiQL editor.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https://www.tutorialspoint.com/graphql/graphql_resolver.htm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285D2-B5D4-4664-9885-5DE70ED61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61" y="2500292"/>
            <a:ext cx="3926721" cy="2311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F6AC89-E34C-40CA-88DF-CFDE3E59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526327"/>
            <a:ext cx="3915399" cy="2311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180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862" y="1340767"/>
            <a:ext cx="8456610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4 –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the browser and enter the url, http://localhost:9000/graphiql.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Type the following query for “S103” in the </a:t>
            </a:r>
            <a:r>
              <a:rPr lang="en-US" sz="1800" b="1" dirty="0">
                <a:solidFill>
                  <a:schemeClr val="tx1"/>
                </a:solidFill>
              </a:rPr>
              <a:t>G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raphiQL editor.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https://www.tutorialspoint.com/graphql/graphql_resolver.htm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D04E46-65EF-4A43-8747-F3FC6BB5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42715"/>
            <a:ext cx="4640537" cy="27208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4480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862" y="1340767"/>
            <a:ext cx="3344042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4 –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the browser and enter the url, http://localhost:9000/graphiql.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Type the following query for </a:t>
            </a:r>
            <a:r>
              <a:rPr lang="en-US" sz="1800" b="1" dirty="0">
                <a:solidFill>
                  <a:schemeClr val="tx1"/>
                </a:solidFill>
              </a:rPr>
              <a:t>students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in the </a:t>
            </a:r>
            <a:r>
              <a:rPr lang="en-US" sz="1800" b="1" dirty="0">
                <a:solidFill>
                  <a:schemeClr val="tx1"/>
                </a:solidFill>
              </a:rPr>
              <a:t>G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raphiQL editor.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https://www.tutorialspoint.com/graphql/graphql_resolver.htm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DA101A-BB50-4DBA-A74A-6DB07E0F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526" y="1340767"/>
            <a:ext cx="4835347" cy="49180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79346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5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Resolver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Resolver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Resolver is a collection of functions that generate response for a GraphQL query.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simple terms, a resolver acts as a GraphQL query handler.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Every resolver function in a GraphQL schema accepts four positional arguments as given below: 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https://www.tutorialspoint.com/graphql/graphql_resolver.htm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CC14A4-30AA-493C-A507-92D3D06A5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246408"/>
            <a:ext cx="4133850" cy="2857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6EDF2A-5457-4E2E-AD1B-48F4A0A61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131148"/>
            <a:ext cx="4800600" cy="2447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4C9583D5-0531-490E-92A3-983FC2650FFF}"/>
              </a:ext>
            </a:extLst>
          </p:cNvPr>
          <p:cNvSpPr txBox="1">
            <a:spLocks/>
          </p:cNvSpPr>
          <p:nvPr/>
        </p:nvSpPr>
        <p:spPr>
          <a:xfrm>
            <a:off x="395536" y="3641543"/>
            <a:ext cx="8352928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An example of resolver functions is shown below.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862" y="1340767"/>
            <a:ext cx="8240586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Summary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discuss how to create resolver in this discussion.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https://www.tutorialspoint.com/graphql/graphql_resolver.htm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8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Resolver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Resolver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Given below are the positional arguments and their description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https://www.tutorialspoint.com/graphql/graphql_resolver.htm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CCD706-6113-4B40-B2F3-22753B55A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80996"/>
              </p:ext>
            </p:extLst>
          </p:nvPr>
        </p:nvGraphicFramePr>
        <p:xfrm>
          <a:off x="418166" y="2212743"/>
          <a:ext cx="8451684" cy="358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>
                  <a:extLst>
                    <a:ext uri="{9D8B030D-6E8A-4147-A177-3AD203B41FA5}">
                      <a16:colId xmlns:a16="http://schemas.microsoft.com/office/drawing/2014/main" val="2596046110"/>
                    </a:ext>
                  </a:extLst>
                </a:gridCol>
                <a:gridCol w="7973846">
                  <a:extLst>
                    <a:ext uri="{9D8B030D-6E8A-4147-A177-3AD203B41FA5}">
                      <a16:colId xmlns:a16="http://schemas.microsoft.com/office/drawing/2014/main" val="2110805382"/>
                    </a:ext>
                  </a:extLst>
                </a:gridCol>
              </a:tblGrid>
              <a:tr h="41533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Arguments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2345050"/>
                  </a:ext>
                </a:extLst>
              </a:tr>
              <a:tr h="6823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root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The object that contains the result returned from the resolver on the parent field.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8590682"/>
                  </a:ext>
                </a:extLst>
              </a:tr>
              <a:tr h="6823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args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An object with the arguments passed into the field in the query.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48393232"/>
                  </a:ext>
                </a:extLst>
              </a:tr>
              <a:tr h="6823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context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is an object shared by all resolvers in a particular query.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2559032"/>
                  </a:ext>
                </a:extLst>
              </a:tr>
              <a:tr h="105815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info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It contains information about the execution state of the query, including the field name, path to the field from the root.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5180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45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Resolver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Resolver Result Format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Resolvers in GraphQL can return different types of values as given below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https://www.tutorialspoint.com/graphql/graphql_resolver.htm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CCD706-6113-4B40-B2F3-22753B55A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97636"/>
              </p:ext>
            </p:extLst>
          </p:nvPr>
        </p:nvGraphicFramePr>
        <p:xfrm>
          <a:off x="457200" y="2238297"/>
          <a:ext cx="8451684" cy="3663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>
                  <a:extLst>
                    <a:ext uri="{9D8B030D-6E8A-4147-A177-3AD203B41FA5}">
                      <a16:colId xmlns:a16="http://schemas.microsoft.com/office/drawing/2014/main" val="2596046110"/>
                    </a:ext>
                  </a:extLst>
                </a:gridCol>
                <a:gridCol w="7973846">
                  <a:extLst>
                    <a:ext uri="{9D8B030D-6E8A-4147-A177-3AD203B41FA5}">
                      <a16:colId xmlns:a16="http://schemas.microsoft.com/office/drawing/2014/main" val="2110805382"/>
                    </a:ext>
                  </a:extLst>
                </a:gridCol>
              </a:tblGrid>
              <a:tr h="41198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Arguments and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2345050"/>
                  </a:ext>
                </a:extLst>
              </a:tr>
              <a:tr h="67682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null or undefined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this indicates the object could not be found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8590682"/>
                  </a:ext>
                </a:extLst>
              </a:tr>
              <a:tr h="67682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array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this is only valid if the schema indicates that the result of a field should be a list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48393232"/>
                  </a:ext>
                </a:extLst>
              </a:tr>
              <a:tr h="94167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promise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resolvers often do asynchronous actions like fetching from a database or backend API, so they can return promises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2559032"/>
                  </a:ext>
                </a:extLst>
              </a:tr>
              <a:tr h="85966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scalar or object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 resolver can also return other values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5180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13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Resolver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Illustration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Let us create a simple application to understand resolver.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This will create schema for querying a student by id from the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student data will be stored in a flat file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and we will use a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node module called notarealdb to fake a database and read from flat file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following is a step-wise process to create a simple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https://www.tutorialspoint.com/graphql/graphql_resolver.htm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76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8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3522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1 − Project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Copy a folder named 09-resolver-app from 08-schema-app (or you can follow steps 3 to 5 in the </a:t>
            </a:r>
            <a:r>
              <a:rPr lang="en-US" sz="1800" b="1" dirty="0">
                <a:solidFill>
                  <a:schemeClr val="tx1"/>
                </a:solidFill>
              </a:rPr>
              <a:t>03_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Setup.pptx).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3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in the </a:t>
            </a:r>
            <a:r>
              <a:rPr lang="en-US" sz="1800" b="1" dirty="0">
                <a:solidFill>
                  <a:schemeClr val="tx1"/>
                </a:solidFill>
              </a:rPr>
              <a:t>03_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Setup.pptx: package.json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https://www.tutorialspoint.com/graphql/graphql_resolver.htm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C2375-E780-4DEB-905E-89B4B748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80928"/>
            <a:ext cx="5237361" cy="36769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398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8496944" cy="10415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1 − Project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 in the </a:t>
            </a:r>
            <a:r>
              <a:rPr lang="en-US" sz="1800" b="1" dirty="0">
                <a:solidFill>
                  <a:schemeClr val="tx1"/>
                </a:solidFill>
              </a:rPr>
              <a:t>03_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Setup.pptx: ./data/colleges.json and ./data/students.json for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https://www.tutorialspoint.com/graphql/graphql_resolver.htm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1C9F0A-F9B8-4BAE-8326-A9EC2B10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8" y="2537065"/>
            <a:ext cx="4188354" cy="28458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8C99F7-0449-4E91-987B-CDD4E3A1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356" y="2559760"/>
            <a:ext cx="4171718" cy="33895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41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1 − Project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5 in the </a:t>
            </a:r>
            <a:r>
              <a:rPr lang="en-US" sz="1800" b="1" dirty="0">
                <a:solidFill>
                  <a:schemeClr val="tx1"/>
                </a:solidFill>
              </a:rPr>
              <a:t>03_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Setup.pptx: db.js for database access layer.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https://www.tutorialspoint.com/graphql/graphql_resolver.htm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AE92E-17C9-4C3C-A558-BE8EBF547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5858"/>
            <a:ext cx="5743575" cy="2066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1873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1076</Words>
  <Application>Microsoft Office PowerPoint</Application>
  <PresentationFormat>On-screen Show (4:3)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9 Resolver</vt:lpstr>
      <vt:lpstr>9 Resolver</vt:lpstr>
      <vt:lpstr>9 Resolver</vt:lpstr>
      <vt:lpstr>9 Resolver</vt:lpstr>
      <vt:lpstr>9 Resolver</vt:lpstr>
      <vt:lpstr>9.1 Step 1</vt:lpstr>
      <vt:lpstr>9.1 Step 1</vt:lpstr>
      <vt:lpstr>9.1 Step 1</vt:lpstr>
      <vt:lpstr>9.1 Step 1</vt:lpstr>
      <vt:lpstr>9.2 Step 2</vt:lpstr>
      <vt:lpstr>9.2 Step 2</vt:lpstr>
      <vt:lpstr>9.3 Step 3</vt:lpstr>
      <vt:lpstr>9.3 Step 3</vt:lpstr>
      <vt:lpstr>9.4 Step 4</vt:lpstr>
      <vt:lpstr>9.4 Step 4</vt:lpstr>
      <vt:lpstr>9.4 Step 4</vt:lpstr>
      <vt:lpstr>9.4 Step 4</vt:lpstr>
      <vt:lpstr>9.4 Step 4</vt:lpstr>
      <vt:lpstr>9.5 Summary</vt:lpstr>
      <vt:lpstr>9.5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1091</cp:revision>
  <dcterms:created xsi:type="dcterms:W3CDTF">2018-09-28T16:40:41Z</dcterms:created>
  <dcterms:modified xsi:type="dcterms:W3CDTF">2020-10-08T06:28:03Z</dcterms:modified>
</cp:coreProperties>
</file>