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Home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44729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is an open source server-side technology which was developed by Facebook to optimize RESTful API calls.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is an execution engine and a data query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discussion introduce you to the fundamental concepts of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including: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Implement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API using Apollo server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Test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API using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GraphiQL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Build ReactJS (with Apollo Client library) and jQuery client applications to consume the API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Prerequisites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discussion is based on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NodeJs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and Express.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NodeJS is easy to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frontends </a:t>
            </a:r>
            <a:r>
              <a:rPr lang="en-US" sz="1800" dirty="0">
                <a:solidFill>
                  <a:schemeClr val="tx1"/>
                </a:solidFill>
              </a:rPr>
              <a:t>for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GraphQL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 we can use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ReactJs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0" i="0">
                <a:solidFill>
                  <a:schemeClr val="tx1"/>
                </a:solidFill>
                <a:effectLst/>
              </a:rPr>
              <a:t>JQuery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and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ECMA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Script 6 (ES6).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https://www.tutorialspoint.com/graphql/index.htm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133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Home</vt:lpstr>
      <vt:lpstr>1 Home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392</cp:revision>
  <dcterms:created xsi:type="dcterms:W3CDTF">2018-09-28T16:40:41Z</dcterms:created>
  <dcterms:modified xsi:type="dcterms:W3CDTF">2020-09-03T17:00:42Z</dcterms:modified>
</cp:coreProperties>
</file>