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example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example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graphiq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graphql/graphql_example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example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example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F34F52-1769-4824-999E-EEE4044D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65614"/>
            <a:ext cx="5338863" cy="37021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4: Create a Resolver.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step in creating a resolver is to add some code to process the request for greeting field. This is specified in a resolver. The structure of the resolver function must match the schema. Add the following code snippet in the server.js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06EDF-2AAF-4F2E-B6D8-9886137CA898}"/>
              </a:ext>
            </a:extLst>
          </p:cNvPr>
          <p:cNvSpPr/>
          <p:nvPr/>
        </p:nvSpPr>
        <p:spPr>
          <a:xfrm>
            <a:off x="2123728" y="4885979"/>
            <a:ext cx="403244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E6D07F-FD0D-4947-BD47-4AA8EF75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42" y="2499468"/>
            <a:ext cx="5798219" cy="40193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second step is to bind the schema and resolver using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makeExectuableSchem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function is pre-defined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-tools module. Add the following code snippet in the server.js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06EDF-2AAF-4F2E-B6D8-9886137CA898}"/>
              </a:ext>
            </a:extLst>
          </p:cNvPr>
          <p:cNvSpPr/>
          <p:nvPr/>
        </p:nvSpPr>
        <p:spPr>
          <a:xfrm>
            <a:off x="1763687" y="5517231"/>
            <a:ext cx="5275373" cy="520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FCF7C7-B892-442B-AC85-2FB3C09C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85" y="3242490"/>
            <a:ext cx="4876371" cy="33253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5: Define Routes to Fetch data from ReactJS/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the following code snippet in the server.js.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graphqlExpress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help to register the route “http://localhost:9000/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 . The ReactJS application can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ise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endpoint to query data.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Simliarly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graphiqlExpress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helps register the route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  <a:hlinkClick r:id="rId3"/>
              </a:rPr>
              <a:t>http://localhost:9000/graphiql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 This is used by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browser to test the API.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06EDF-2AAF-4F2E-B6D8-9886137CA898}"/>
              </a:ext>
            </a:extLst>
          </p:cNvPr>
          <p:cNvSpPr/>
          <p:nvPr/>
        </p:nvSpPr>
        <p:spPr>
          <a:xfrm>
            <a:off x="2477330" y="5572081"/>
            <a:ext cx="3750854" cy="593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100880-360F-47DD-8AEA-D83C10D5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7" y="1853199"/>
            <a:ext cx="6240933" cy="44957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complete code is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31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6: Start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node server.js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04C83-8EA5-483F-B222-C05931BB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62409"/>
            <a:ext cx="4914900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146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localhost:9000/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Enter: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{ Greeting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“&gt;” to run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2C64-711D-413B-9602-6D3A8D6F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2" y="3230776"/>
            <a:ext cx="8135888" cy="2050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266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Simple API that return a greeting message, Hello world, and access it by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Build 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API on top of express framework.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1: Setup Express: create a folder “hello-world-server”.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“name”: “hello-world-server”, “private”: true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39F58-DD5D-40FD-AE14-6F060600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20" y="2327275"/>
            <a:ext cx="60483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326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08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the dependencies for Express Server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 express body-parser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cors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Body-parser is a middleware package which helps express to handle HTTP POST requests efficiently.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cors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another middleware package that handle cross-origin resource sharing.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CAEB3-B700-44E5-A23A-99711FDC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08534"/>
            <a:ext cx="65627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36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server.js: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node server.js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85672-29E5-4BFD-BF6E-CE8D66FD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039"/>
            <a:ext cx="6543675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A711F-DBDD-45D4-9E89-709ECF74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85" y="4844269"/>
            <a:ext cx="4800600" cy="53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608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localhost:9000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Cntrol+C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stop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CE3EB-A004-4271-AF0A-5F257051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3" y="2924944"/>
            <a:ext cx="323850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37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2: 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Apollo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 Express is configured, the next step is to download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dependencies: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-tools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apollo-server-express@1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use Apollo server v1.0 as it is a stable release. Type the following to install these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-tools apollo-server-express@1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6A51-3078-4542-A62D-AB815D48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151447"/>
            <a:ext cx="5991491" cy="2323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77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Verify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39F5C-9C4B-48E7-9F6F-8D095E5E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57129"/>
            <a:ext cx="4591050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3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3: Define the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schema defines what kind of object can be fetched from a service, and what fields it has. The schema can be defined using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Schema Definition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the following code in the server.js.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Here, the query contains a </a:t>
            </a:r>
            <a:r>
              <a:rPr lang="en-US" sz="1800" b="1" i="1" dirty="0">
                <a:solidFill>
                  <a:schemeClr val="tx1"/>
                </a:solidFill>
                <a:latin typeface="+mj-lt"/>
              </a:rPr>
              <a:t>greeting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attribute that returns a </a:t>
            </a:r>
            <a:r>
              <a:rPr lang="en-US" sz="1800" b="1" i="1" dirty="0">
                <a:solidFill>
                  <a:schemeClr val="tx1"/>
                </a:solidFill>
                <a:latin typeface="+mj-lt"/>
              </a:rPr>
              <a:t>string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 value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https://www.tutorialspoint.com/graphql/graphql_example.htm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91CB0-D9D2-4876-961F-4A5E3BDF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45217"/>
            <a:ext cx="6210186" cy="33132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606EDF-2AAF-4F2E-B6D8-9886137CA898}"/>
              </a:ext>
            </a:extLst>
          </p:cNvPr>
          <p:cNvSpPr/>
          <p:nvPr/>
        </p:nvSpPr>
        <p:spPr>
          <a:xfrm>
            <a:off x="2595933" y="4666734"/>
            <a:ext cx="259228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732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6 Example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1021</cp:revision>
  <dcterms:created xsi:type="dcterms:W3CDTF">2018-09-28T16:40:41Z</dcterms:created>
  <dcterms:modified xsi:type="dcterms:W3CDTF">2020-03-24T05:42:31Z</dcterms:modified>
</cp:coreProperties>
</file>