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4" d="100"/>
          <a:sy n="94" d="100"/>
        </p:scale>
        <p:origin x="10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type_system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Type System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Type 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is a strong typed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languahe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Type System defined various data types that can be used in a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data type includes Scalar (int, Float, String,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Booelan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ID), Object, Query, Mutation,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Enum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List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, Non-Nullable Type.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https://www.tutorialspoint.com/graphql/graphql_type_system.htm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88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7 Type System</vt:lpstr>
      <vt:lpstr>7 Type System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1027</cp:revision>
  <dcterms:created xsi:type="dcterms:W3CDTF">2018-09-28T16:40:41Z</dcterms:created>
  <dcterms:modified xsi:type="dcterms:W3CDTF">2020-03-24T05:50:04Z</dcterms:modified>
</cp:coreProperties>
</file>