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 varScale="1">
        <p:scale>
          <a:sx n="94" d="100"/>
          <a:sy n="94" d="100"/>
        </p:scale>
        <p:origin x="102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schema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Schema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Schema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schema is the core of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schema describe the functionality of client application that connect to it.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Client application can query the schema.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makeExectuableSchema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function is used to execute </a:t>
            </a:r>
            <a:r>
              <a:rPr lang="en-US" altLang="zh-TW" sz="1800" b="1">
                <a:solidFill>
                  <a:schemeClr val="tx1"/>
                </a:solidFill>
                <a:latin typeface="+mj-lt"/>
              </a:rPr>
              <a:t>the schema.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3302</TotalTime>
  <Words>71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8 Schema</vt:lpstr>
      <vt:lpstr>8 Schema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1033</cp:revision>
  <dcterms:created xsi:type="dcterms:W3CDTF">2018-09-28T16:40:41Z</dcterms:created>
  <dcterms:modified xsi:type="dcterms:W3CDTF">2020-03-24T05:55:01Z</dcterms:modified>
</cp:coreProperties>
</file>