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4" d="100"/>
          <a:sy n="94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solver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Resolver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Resolver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Resolver is a collection of functions to process the response of query.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https://www.tutorialspoint.com/graphql/graphql_resolver.htm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45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 Resolver</vt:lpstr>
      <vt:lpstr>9 Resolver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1038</cp:revision>
  <dcterms:created xsi:type="dcterms:W3CDTF">2018-09-28T16:40:41Z</dcterms:created>
  <dcterms:modified xsi:type="dcterms:W3CDTF">2020-03-24T05:58:07Z</dcterms:modified>
</cp:coreProperties>
</file>