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63" r:id="rId3"/>
    <p:sldId id="259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60" autoAdjust="0"/>
    <p:restoredTop sz="99626" autoAdjust="0"/>
  </p:normalViewPr>
  <p:slideViewPr>
    <p:cSldViewPr>
      <p:cViewPr varScale="1">
        <p:scale>
          <a:sx n="94" d="100"/>
          <a:sy n="94" d="100"/>
        </p:scale>
        <p:origin x="1020" y="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2020/3/23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2020/3/23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2020/3/23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2020/3/23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2020/3/23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2020/3/23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2020/3/23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2020/3/23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2020/3/23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2020/3/23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2020/3/23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2020/3/23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2020/3/23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graphql/graphql_query.htm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10 Query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2020/3/23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AA86DC-1C5B-4F2C-B64A-CA9753905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961" y="3766415"/>
            <a:ext cx="648072" cy="71877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10 Query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57606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Query is used to read or fetch values while a mutation is used to write or post values.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https://www.tutorialspoint.com/graphql/graphql_query.htm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2020/3/23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2020/3/23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3304</TotalTime>
  <Words>51</Words>
  <Application>Microsoft Office PowerPoint</Application>
  <PresentationFormat>On-screen Show (4:3)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Wingdings</vt:lpstr>
      <vt:lpstr>Office 佈景主題</vt:lpstr>
      <vt:lpstr>10 Query</vt:lpstr>
      <vt:lpstr>10 Query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1040</cp:revision>
  <dcterms:created xsi:type="dcterms:W3CDTF">2018-09-28T16:40:41Z</dcterms:created>
  <dcterms:modified xsi:type="dcterms:W3CDTF">2020-03-24T06:00:00Z</dcterms:modified>
</cp:coreProperties>
</file>