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4" d="100"/>
          <a:sy n="94" d="100"/>
        </p:scale>
        <p:origin x="102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Mutation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Mutation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Mutation is used to modify data (insert, update, delete) and store the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50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11 Mutation</vt:lpstr>
      <vt:lpstr>11 Mutation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1043</cp:revision>
  <dcterms:created xsi:type="dcterms:W3CDTF">2018-09-28T16:40:41Z</dcterms:created>
  <dcterms:modified xsi:type="dcterms:W3CDTF">2020-03-24T06:03:23Z</dcterms:modified>
</cp:coreProperties>
</file>