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Validation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4: 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1D1FF-A8D1-4C7A-95E6-78A41462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10303"/>
            <a:ext cx="741045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0553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localhost:9000/graphiql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Since input to signup function is a complex type, we need to use query variables in graphiql.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3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this, we need to first give a name to the query and call it </a:t>
            </a:r>
            <a:r>
              <a:rPr lang="en-US" sz="1800" b="1" dirty="0" err="1">
                <a:solidFill>
                  <a:schemeClr val="tx1"/>
                </a:solidFill>
              </a:rPr>
              <a:t>doSignUp</a:t>
            </a:r>
            <a:r>
              <a:rPr lang="en-US" sz="1800" b="1" dirty="0">
                <a:solidFill>
                  <a:schemeClr val="tx1"/>
                </a:solidFill>
              </a:rPr>
              <a:t>, the $input is a query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following query variable must be entered in query variables tab of graphiql.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is error messages.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E0E388-C3D8-462C-BE7B-2EC61DB6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80" y="3055392"/>
            <a:ext cx="6359040" cy="35271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493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40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localhost:9000/graphiql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Correc</a:t>
            </a:r>
            <a:r>
              <a:rPr lang="en-US" sz="1800" b="1" dirty="0">
                <a:solidFill>
                  <a:schemeClr val="tx1"/>
                </a:solidFill>
              </a:rPr>
              <a:t>t the input syntax and run again.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5D6563-CB9A-40BB-BF5A-83924970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81415"/>
            <a:ext cx="5200650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615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40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localhost:9000/graphiql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Missing password.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C65625-5CE6-45C4-87A4-51309CF1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76697"/>
            <a:ext cx="8423920" cy="30718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480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 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While adding or modifying data, it is important to validate the user input.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For example, we may need to ensure that the value of a field is always not null. We can use ! (non-nullable) type marker in GraphQL to perform such validation.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for using the ! type marker is as given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40991-6018-4CD9-8AE9-AB453004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54" y="3162943"/>
            <a:ext cx="1581150" cy="1076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1DCD2498-9120-471C-B61A-774C9E73EAA2}"/>
              </a:ext>
            </a:extLst>
          </p:cNvPr>
          <p:cNvSpPr txBox="1">
            <a:spLocks/>
          </p:cNvSpPr>
          <p:nvPr/>
        </p:nvSpPr>
        <p:spPr>
          <a:xfrm>
            <a:off x="457200" y="3106939"/>
            <a:ext cx="6419056" cy="11770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right syntax ensures that all the fields are not null.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If we want to implement additional rules like checking a string's length or checking if a number is within a given range, we can define custom validators.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4A0DAB77-2C2A-413B-A1C5-D6AFB4CE6AC1}"/>
              </a:ext>
            </a:extLst>
          </p:cNvPr>
          <p:cNvSpPr txBox="1">
            <a:spLocks/>
          </p:cNvSpPr>
          <p:nvPr/>
        </p:nvSpPr>
        <p:spPr>
          <a:xfrm>
            <a:off x="467544" y="4405259"/>
            <a:ext cx="8090830" cy="157057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custom validation logic will be a part of the resolver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understand this with the help of an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 - Implementing Custom Validators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create a signup form with basic validation. The form will have email, firstname and password fields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12-valiation project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Copy folder 03-setp to folder 12-validation (or follow step 3 to step 5 of03_Setup.pptx)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64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291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Create schema.graphql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Add schema.graphql file in the project folder validation-app 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can use the input type SignUpInput to reduce the number of parameters in signUp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So, signUp function takes only one parameter of type SignUpInput.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42B0-DE0B-4702-8B1C-050C8087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632190"/>
            <a:ext cx="5048250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411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566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Create 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 resolvers.js in the project folder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resolver function, signUp accepts parameters email, password and firstName. These will be passed through input variable so that it can be accessed through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args.input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DE35D-5E06-4760-B4E1-96951E48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9" y="2958375"/>
            <a:ext cx="7903159" cy="33464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566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1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602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12 Validation</vt:lpstr>
      <vt:lpstr>12 Validation</vt:lpstr>
      <vt:lpstr>12.1 Step 1</vt:lpstr>
      <vt:lpstr>12.1 Step 1</vt:lpstr>
      <vt:lpstr>12.2 Step 2</vt:lpstr>
      <vt:lpstr>12.2 Step 2</vt:lpstr>
      <vt:lpstr>12.3 Step 3</vt:lpstr>
      <vt:lpstr>12.3 Step 3</vt:lpstr>
      <vt:lpstr>12.4 Step 4</vt:lpstr>
      <vt:lpstr>12.4 Step 4</vt:lpstr>
      <vt:lpstr>12.5 Verify</vt:lpstr>
      <vt:lpstr>12.5 Verify</vt:lpstr>
      <vt:lpstr>12.5 Verify</vt:lpstr>
      <vt:lpstr>12.5 Verify</vt:lpstr>
      <vt:lpstr>12.5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1130</cp:revision>
  <dcterms:created xsi:type="dcterms:W3CDTF">2018-09-28T16:40:41Z</dcterms:created>
  <dcterms:modified xsi:type="dcterms:W3CDTF">2020-10-09T04:46:40Z</dcterms:modified>
</cp:coreProperties>
</file>