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8" r:id="rId4"/>
    <p:sldId id="269" r:id="rId5"/>
    <p:sldId id="270" r:id="rId6"/>
    <p:sldId id="271" r:id="rId7"/>
    <p:sldId id="267" r:id="rId8"/>
    <p:sldId id="266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5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0" autoAdjust="0"/>
    <p:restoredTop sz="99626" autoAdjust="0"/>
  </p:normalViewPr>
  <p:slideViewPr>
    <p:cSldViewPr>
      <p:cViewPr varScale="1">
        <p:scale>
          <a:sx n="90" d="100"/>
          <a:sy n="90" d="100"/>
        </p:scale>
        <p:origin x="20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 jQuery Server App: Part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12.2 Step 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2: Create Schema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Add schema.graphql file in the project folder 12-jquery-server-app and add the following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file has defined two queries greeting and sayHello.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 sayHello query accepts a string parameter and returns another string.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parameter to the sayHello() function is not null.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9B5A80-A03B-4923-85AC-BDA79406E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462432"/>
            <a:ext cx="4791075" cy="2676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36850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12.3 Step 3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75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12.3 Step 3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2322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3: Create Resolvers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Create a file resolvers.js in the project folder and add the following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Here, greeting and sayHello are two resolvers.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In sayHello resolver, the value passed to the name parameter can be accessed through args.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To access resolver functions outside the module, Query object has to be exported using module.exports.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9F3C5D-BE6C-4E26-BD82-1B4C257F5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21" y="3754620"/>
            <a:ext cx="8136904" cy="193136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08334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12.4 Run Application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00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12.4 Run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Run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&gt; npm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E2BE7C-7B95-4405-8F38-3D1C8C2AE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2310304"/>
            <a:ext cx="7953375" cy="1704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59592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12.5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75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12.5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Verify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localhost:9000/graphiql</a:t>
            </a:r>
            <a:endParaRPr lang="en-US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890AB6-437E-4A96-A59E-344135BC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26" y="2598336"/>
            <a:ext cx="7661548" cy="234372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71527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 jQuery Server App: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50155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jQuery Server 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Web applications send and retrieve data asynchronously (in the background).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AJAX allows websites to load content onto the screen without refreshing the page.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jQuery provides several methods for AJAX functionality thus making it easier to use AJAX.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In this section, we discuss how we can integrate GraphQL with jQuery.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Consider an application using client server architecture.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We can build a front end webpage that requests data from a GraphQL server.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The webpage will make AJAX calls using jQuery to the GraphQL server.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To integrate GraphQL with </a:t>
            </a:r>
            <a:r>
              <a:rPr lang="en-US" sz="1800" b="1" dirty="0">
                <a:solidFill>
                  <a:srgbClr val="000000"/>
                </a:solidFill>
              </a:rPr>
              <a:t>j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Query, let us inspect the GraphiQL request headers and understand the request parameters.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Copy 06-example to 13-jquery-server-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app (06_Exmaple.pptx).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 jQuery Server App: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18002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jQuery Server 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&gt; npm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&gt; localhost:9000/graphiql</a:t>
            </a:r>
            <a:endParaRPr lang="en-US" sz="1800" b="1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Type the graphql query {greeting} in the GraphiQL Editor and click &gt; to run.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A9E4DE-6043-49AA-AEAE-E999C1A69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333851"/>
            <a:ext cx="5092995" cy="210938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9795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 jQuery Server App: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6616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jQuery Server 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Fn-F12 (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ctrl + shift + I) on chrome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E900E2-0F23-4CD2-ACAE-C1EE5921A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04" y="2127727"/>
            <a:ext cx="7550496" cy="203384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F986114C-8E17-497C-A4F4-4C822D1886D1}"/>
              </a:ext>
            </a:extLst>
          </p:cNvPr>
          <p:cNvSpPr txBox="1">
            <a:spLocks/>
          </p:cNvSpPr>
          <p:nvPr/>
        </p:nvSpPr>
        <p:spPr>
          <a:xfrm>
            <a:off x="457200" y="4233482"/>
            <a:ext cx="8219256" cy="37735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Click network tab as shown below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71B17A-FE99-4F6E-A5E2-A02B44559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53" y="4682744"/>
            <a:ext cx="7682274" cy="178740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0186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 jQuery Server App: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12687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jQuery Server 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Click &gt; Run again.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Click Name: grapql and click header tab. We see the POST method is </a:t>
            </a:r>
            <a:r>
              <a:rPr lang="en-US" sz="1800" b="1" dirty="0">
                <a:solidFill>
                  <a:srgbClr val="000000"/>
                </a:solidFill>
              </a:rPr>
              <a:t>used to request the data.</a:t>
            </a:r>
            <a:endParaRPr lang="en-US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C56859-BAB9-477B-AB83-46E41E86C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734266"/>
            <a:ext cx="6228184" cy="390159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4BB31B9-E8CF-414B-BCF8-60BBB9AD4448}"/>
              </a:ext>
            </a:extLst>
          </p:cNvPr>
          <p:cNvSpPr/>
          <p:nvPr/>
        </p:nvSpPr>
        <p:spPr>
          <a:xfrm>
            <a:off x="5220072" y="4509120"/>
            <a:ext cx="792088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3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>
                <a:solidFill>
                  <a:srgbClr val="FFFF00"/>
                </a:solidFill>
              </a:rPr>
              <a:t>13 jQuery Server App: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9"/>
            <a:ext cx="8219256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Illustration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Let us understand how to integrate GraphQL with </a:t>
            </a:r>
            <a:r>
              <a:rPr lang="en-US" sz="1800" b="1" dirty="0">
                <a:solidFill>
                  <a:srgbClr val="000000"/>
                </a:solidFill>
              </a:rPr>
              <a:t>j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Query using a step-wise process.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12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12.1 Step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2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12.1 Step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Step 1: Create 13-jquery-server-app project folder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000000"/>
                </a:solidFill>
              </a:rPr>
              <a:t>Copy 10-query-app-03 to 13-jquery-server-</a:t>
            </a:r>
            <a:r>
              <a:rPr lang="en-US" sz="1800" b="1" i="0" dirty="0">
                <a:solidFill>
                  <a:srgbClr val="000000"/>
                </a:solidFill>
                <a:effectLst/>
              </a:rPr>
              <a:t>app (06_Exmaple.pptx).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https://www.tutorialspoint.com/graphql/graphql_validation.htm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641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12.2 Step 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2020/10/8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A86DC-1C5B-4F2C-B64A-CA97539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1" y="3766415"/>
            <a:ext cx="648072" cy="7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34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3675</TotalTime>
  <Words>631</Words>
  <Application>Microsoft Office PowerPoint</Application>
  <PresentationFormat>On-screen Show (4:3)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佈景主題</vt:lpstr>
      <vt:lpstr>13 jQuery Server App: Part 1</vt:lpstr>
      <vt:lpstr>13 jQuery Server App: Part 1</vt:lpstr>
      <vt:lpstr>13 jQuery Server App: Part 1</vt:lpstr>
      <vt:lpstr>13 jQuery Server App: Part 1</vt:lpstr>
      <vt:lpstr>13 jQuery Server App: Part 1</vt:lpstr>
      <vt:lpstr>13 jQuery Server App: Part 1</vt:lpstr>
      <vt:lpstr>12.1 Step 1</vt:lpstr>
      <vt:lpstr>12.1 Step 1</vt:lpstr>
      <vt:lpstr>12.2 Step 2</vt:lpstr>
      <vt:lpstr>12.2 Step 2</vt:lpstr>
      <vt:lpstr>12.3 Step 3</vt:lpstr>
      <vt:lpstr>12.3 Step 3</vt:lpstr>
      <vt:lpstr>12.4 Run Application</vt:lpstr>
      <vt:lpstr>12.4 Run Application</vt:lpstr>
      <vt:lpstr>12.5 Verify</vt:lpstr>
      <vt:lpstr>12.5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1168</cp:revision>
  <dcterms:created xsi:type="dcterms:W3CDTF">2018-09-28T16:40:41Z</dcterms:created>
  <dcterms:modified xsi:type="dcterms:W3CDTF">2020-10-09T06:42:54Z</dcterms:modified>
</cp:coreProperties>
</file>