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Application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discusses different GraphQL components and the way they communicate with each other. The entire application components can be distinguished as below: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Server-Side Component: Schema, Query, Resolver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Client-Side Component: GraphiQL, Apollo Client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E4E99-9BFB-4100-A336-3DFA1AF9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867255"/>
            <a:ext cx="5715000" cy="2085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Server-Side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0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GraphQL server forms the core component on the server side and allows to parse the queries coming from GraphQL client applications.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Apollo Server is most commonly used implementation of GraphQL specification. Other server programming components include the following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ECA92A-4843-47B5-9479-54E60CD32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08948"/>
              </p:ext>
            </p:extLst>
          </p:nvPr>
        </p:nvGraphicFramePr>
        <p:xfrm>
          <a:off x="457200" y="2729902"/>
          <a:ext cx="824101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998848683"/>
                    </a:ext>
                  </a:extLst>
                </a:gridCol>
                <a:gridCol w="7763173">
                  <a:extLst>
                    <a:ext uri="{9D8B030D-6E8A-4147-A177-3AD203B41FA5}">
                      <a16:colId xmlns:a16="http://schemas.microsoft.com/office/drawing/2014/main" val="3694498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Server Essentials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686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Schema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GraphQL schema is at the center of any GraphQL server implementation and describes the functionality available to the clients which connect to it.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8470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Query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GraphQL query is the client application request to retrieve data from database or legacy API's.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413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Resolver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Resolvers provide the instructions for turning a GraphQL operation into data. They resolve the query to data by defining resolver functions.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300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59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Client-Side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Client-Side Components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ECA92A-4843-47B5-9479-54E60CD32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49501"/>
              </p:ext>
            </p:extLst>
          </p:nvPr>
        </p:nvGraphicFramePr>
        <p:xfrm>
          <a:off x="544803" y="2132856"/>
          <a:ext cx="824101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2998848683"/>
                    </a:ext>
                  </a:extLst>
                </a:gridCol>
                <a:gridCol w="7763173">
                  <a:extLst>
                    <a:ext uri="{9D8B030D-6E8A-4147-A177-3AD203B41FA5}">
                      <a16:colId xmlns:a16="http://schemas.microsoft.com/office/drawing/2014/main" val="3694498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Tool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686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GraphiQL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Browser based interface for editing and testing GraphQL queries and mutations.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8470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ApolloClient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Best tool to build GraphQL client applications. 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Integrates well with all JavaScript front-end.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413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97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Client-Side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B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elow diagram shows a Client-Server architecture.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web server is built on NodeJs and Express framework.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request is made to the Apollo GraphQL Server by ReactJS application (built using Apollo Client library) or GraphiQL browser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query will be parsed and validated against a schema defined in the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If the request schema passes the validation, then the associated resolver functions will be executed.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resolver will contain code to fetch data from an API or a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 descr="Client-side Components">
            <a:extLst>
              <a:ext uri="{FF2B5EF4-FFF2-40B4-BE49-F238E27FC236}">
                <a16:creationId xmlns:a16="http://schemas.microsoft.com/office/drawing/2014/main" id="{96C20ED1-FB92-4FAF-9AAE-D4EDD753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57" y="4365104"/>
            <a:ext cx="5715000" cy="20764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6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395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5 Application Components</vt:lpstr>
      <vt:lpstr>5 Application Components</vt:lpstr>
      <vt:lpstr>5.1 Server-Side Components</vt:lpstr>
      <vt:lpstr>5 Application Components</vt:lpstr>
      <vt:lpstr>5.2 Client-Side Components</vt:lpstr>
      <vt:lpstr>5 Application Components</vt:lpstr>
      <vt:lpstr>5 Application Components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1001</cp:revision>
  <dcterms:created xsi:type="dcterms:W3CDTF">2018-09-28T16:40:41Z</dcterms:created>
  <dcterms:modified xsi:type="dcterms:W3CDTF">2020-10-07T00:29:54Z</dcterms:modified>
</cp:coreProperties>
</file>