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8" r:id="rId4"/>
    <p:sldId id="264" r:id="rId5"/>
    <p:sldId id="281" r:id="rId6"/>
    <p:sldId id="282" r:id="rId7"/>
    <p:sldId id="280" r:id="rId8"/>
    <p:sldId id="279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1.4 Get Many Resources in a Single Request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403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Get Many Resources in a Single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queries help to smoothly retrieve associated business objects, while typical REST APIs require loading from multiple URLs.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APIs fetch all the data your application need in a single request.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Applications using GraphQL can be quick even on slow mobile network connections.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consider one more business object,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College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which has the attributes: name and location.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business object has an association relationship with the College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we were to use a REST API in order to fetch the details of students and their college, we will end up making two requests to the server like 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/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api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/v1/students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and 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/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api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/v1/colleges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70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1.4 Get Many Resources in a Single Request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Get Many Resources in a Single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will lead to under fetching of data with each request.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So mobile applications are forced to make multiple calls to the server to get the desired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However, the mobile application can fetch details for both Student and College objects in a single request by using 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following is a GraphQL query to fetch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2B997-0C23-4CD6-B4E2-37D9AD72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927028"/>
            <a:ext cx="14097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591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1.4 Get Many Resources in a Single Request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229600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Get Many Resources in a Single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output of the above query contains exactly those fields we have requested for as shown below: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00FF6-5BA8-4ADB-A763-2C37DB12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20888"/>
            <a:ext cx="2087093" cy="42315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293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Type System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4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1.5 Type System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229600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Describe What is Possible with a Type Syste</a:t>
            </a:r>
            <a:r>
              <a:rPr lang="en-US" sz="1800" b="1" dirty="0">
                <a:solidFill>
                  <a:schemeClr val="tx1"/>
                </a:solidFill>
              </a:rPr>
              <a:t>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is strongly typed and the queries are based on fields and their associated data types.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there is type mismatch in a GraphQL query, server applications return clear and helpful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helps in smooth debugging and easy detection of bugs by client 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also provides client side libraries that can help in reducing explicit data conversion and parsing.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62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1.5 Type System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229600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Describe What is Possible with a Type Syste</a:t>
            </a:r>
            <a:r>
              <a:rPr lang="en-US" sz="1800" b="1" dirty="0">
                <a:solidFill>
                  <a:schemeClr val="tx1"/>
                </a:solidFill>
              </a:rPr>
              <a:t>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An example of 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Student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College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data types is given below: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63574-15F0-447B-B68E-E8EF847B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05637"/>
            <a:ext cx="1743075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374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1.6 Move Faster with Developer Tools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1.6 Move Faster with Developer Tools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229600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Move Faster with Power Developer Tools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provides rich developer tools for documentation and testing queries.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GraphiQL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(</a:t>
            </a:r>
            <a:r>
              <a:rPr lang="en-US" sz="1800" b="1" i="0">
                <a:solidFill>
                  <a:srgbClr val="000000"/>
                </a:solidFill>
                <a:effectLst/>
              </a:rPr>
              <a:t>Interactive QL)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is an excellent tool which generates documentation of the query and its schema.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also gives a query editor to test GraphQL APIs and intelligent code completion capability while building queries.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is an open source server-side technology which was developed by Facebook to optimize RESTful API calls. It is an execution engine and a data query language. In this chapter, we discuss about the advantages of using GraphQL.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06F24-1152-4899-AE76-6EBB2EECA5EB}"/>
              </a:ext>
            </a:extLst>
          </p:cNvPr>
          <p:cNvSpPr/>
          <p:nvPr/>
        </p:nvSpPr>
        <p:spPr>
          <a:xfrm>
            <a:off x="1763688" y="3861048"/>
            <a:ext cx="1296144" cy="40424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541AA-B860-4DD0-AFDB-64B488DA6A7F}"/>
              </a:ext>
            </a:extLst>
          </p:cNvPr>
          <p:cNvSpPr/>
          <p:nvPr/>
        </p:nvSpPr>
        <p:spPr>
          <a:xfrm>
            <a:off x="5580112" y="3861048"/>
            <a:ext cx="1296144" cy="40424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Backend</a:t>
            </a:r>
          </a:p>
        </p:txBody>
      </p:sp>
      <p:pic>
        <p:nvPicPr>
          <p:cNvPr id="12" name="Picture 2" descr="Graphcool-icon | Brands GO - GZ">
            <a:extLst>
              <a:ext uri="{FF2B5EF4-FFF2-40B4-BE49-F238E27FC236}">
                <a16:creationId xmlns:a16="http://schemas.microsoft.com/office/drawing/2014/main" id="{150736AC-9BA1-4075-9CB7-8DA5C08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54" y="5136565"/>
            <a:ext cx="1053451" cy="121978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9CC10A-3F1E-46E6-B8A1-F705DAE862A6}"/>
              </a:ext>
            </a:extLst>
          </p:cNvPr>
          <p:cNvSpPr/>
          <p:nvPr/>
        </p:nvSpPr>
        <p:spPr>
          <a:xfrm>
            <a:off x="6444208" y="4469265"/>
            <a:ext cx="1296144" cy="40424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Graphcool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C2A26D-996B-43DB-B130-A3B7EDE7A44A}"/>
              </a:ext>
            </a:extLst>
          </p:cNvPr>
          <p:cNvSpPr/>
          <p:nvPr/>
        </p:nvSpPr>
        <p:spPr>
          <a:xfrm>
            <a:off x="4932040" y="4461787"/>
            <a:ext cx="1296144" cy="40424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Graph QL</a:t>
            </a:r>
          </a:p>
        </p:txBody>
      </p:sp>
      <p:pic>
        <p:nvPicPr>
          <p:cNvPr id="18" name="Picture 4" descr="GraphQL - Wikipedia">
            <a:extLst>
              <a:ext uri="{FF2B5EF4-FFF2-40B4-BE49-F238E27FC236}">
                <a16:creationId xmlns:a16="http://schemas.microsoft.com/office/drawing/2014/main" id="{5A64DFB7-37DE-4F33-B0E9-2487B0DC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01" y="5089412"/>
            <a:ext cx="1296144" cy="129614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D4C369CE-1ECC-477D-AC5D-C44F1A45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8" y="5052460"/>
            <a:ext cx="1415604" cy="100205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Relay · The production-ready GraphQL client for React.">
            <a:extLst>
              <a:ext uri="{FF2B5EF4-FFF2-40B4-BE49-F238E27FC236}">
                <a16:creationId xmlns:a16="http://schemas.microsoft.com/office/drawing/2014/main" id="{39C74C4A-0097-4608-97EE-CE8B52C7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22" y="4935741"/>
            <a:ext cx="1123879" cy="112387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A7A3FEF-B84B-4BB7-BB74-AEEB115F497D}"/>
              </a:ext>
            </a:extLst>
          </p:cNvPr>
          <p:cNvSpPr/>
          <p:nvPr/>
        </p:nvSpPr>
        <p:spPr>
          <a:xfrm>
            <a:off x="813148" y="4456753"/>
            <a:ext cx="1296144" cy="40424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DD7D1-2ADD-419E-BFEF-43298C1A9D99}"/>
              </a:ext>
            </a:extLst>
          </p:cNvPr>
          <p:cNvSpPr/>
          <p:nvPr/>
        </p:nvSpPr>
        <p:spPr>
          <a:xfrm>
            <a:off x="2441486" y="4426237"/>
            <a:ext cx="1296144" cy="40424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Relay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Why GraphQL?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Why GraphQL?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Why GraphQL?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RESTful APIs follow clear and well-structured resource-oriented approach. However, when the data gets more complex, the routes get longer.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Sometimes it is not possible to fetch data with a single request. This is where GraphQL comes handy.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structures data in the form of a graph with its powerful query syntax for traversing, retrieving, and modifying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following are advantages of using GraphQL query Language,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Ask for What You Want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0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Ask for What You Want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4729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Ask for what you want − and get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Send a GraphQL query to your API and get exactly what you need.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queries always return predictable results.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Applications using GraphQL are fast and stable.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Unlike Restful services, these applications can restrict data that should be fetched from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following example will help you understand this better: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consider a business object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with the attributes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id, 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collegeName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Suppose a mobile application needs to fetch only the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id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we design a REST endpoint like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/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api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/v1/students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, it will end up fetching data for all the fields for a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means, data is over fetched by the RESTful service.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problem can be solved by using GraphQL.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2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Ask for What You Want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Ask for what you want − and get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Consider the GraphQL query given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935D2-28C3-46B1-AEC5-F0E15938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466665"/>
            <a:ext cx="134302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624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Why GraphQL?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Ask for what you want − and get it</a:t>
            </a:r>
            <a:endParaRPr lang="en-US" sz="1800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This will return values only for the id and firstname fields.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query will not fetch values for other attributes of the student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response of the query illustrated above is as shown below</a:t>
            </a:r>
            <a:endParaRPr lang="en-US" sz="1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https://www.tutorialspoint.com/graphql/graphql_introduction.htm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72EAA-B0C2-4C25-8573-102F4F56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96952"/>
            <a:ext cx="298132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314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1.4 Get Many Resources in a Single Request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2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1005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 Introduction</vt:lpstr>
      <vt:lpstr>1 Introduction</vt:lpstr>
      <vt:lpstr>1.1 Why GraphQL?</vt:lpstr>
      <vt:lpstr>1.1 Why GraphQL?</vt:lpstr>
      <vt:lpstr>1.2 Ask for What You Want</vt:lpstr>
      <vt:lpstr>1.2 Ask for What You Want</vt:lpstr>
      <vt:lpstr>1.2 Ask for What You Want</vt:lpstr>
      <vt:lpstr>1.1 Why GraphQL?</vt:lpstr>
      <vt:lpstr>1.4 Get Many Resources in a Single Request</vt:lpstr>
      <vt:lpstr>1.4 Get Many Resources in a Single Request</vt:lpstr>
      <vt:lpstr>1.4 Get Many Resources in a Single Request</vt:lpstr>
      <vt:lpstr>1.4 Get Many Resources in a Single Request</vt:lpstr>
      <vt:lpstr>1.5 Type System</vt:lpstr>
      <vt:lpstr>1.5 Type System</vt:lpstr>
      <vt:lpstr>1.5 Type System</vt:lpstr>
      <vt:lpstr>1.6 Move Faster with Developer Tools</vt:lpstr>
      <vt:lpstr>1.6 Move Faster with Developer Tools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620</cp:revision>
  <dcterms:created xsi:type="dcterms:W3CDTF">2018-09-28T16:40:41Z</dcterms:created>
  <dcterms:modified xsi:type="dcterms:W3CDTF">2020-10-06T21:41:55Z</dcterms:modified>
</cp:coreProperties>
</file>