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1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query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Nested Query: Part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4273499" cy="14350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4: 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localhost:9000/graphiql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Type in below in the GraphQL Editor.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191AF0-E696-4988-9A8D-AF27683C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066" y="1294257"/>
            <a:ext cx="3952426" cy="523624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08C53-5A0B-41B6-A40A-2DCB58CDB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98" y="2851536"/>
            <a:ext cx="1409700" cy="2438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A33FC8-76F5-4745-A5F6-2B94A61B0C00}"/>
              </a:ext>
            </a:extLst>
          </p:cNvPr>
          <p:cNvSpPr/>
          <p:nvPr/>
        </p:nvSpPr>
        <p:spPr>
          <a:xfrm>
            <a:off x="5076056" y="2492896"/>
            <a:ext cx="1368152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ED5AE0-5BDC-4081-A461-48783E51AC8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861298" y="3248980"/>
            <a:ext cx="2214758" cy="82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副標題 2">
            <a:extLst>
              <a:ext uri="{FF2B5EF4-FFF2-40B4-BE49-F238E27FC236}">
                <a16:creationId xmlns:a16="http://schemas.microsoft.com/office/drawing/2014/main" id="{40801857-CC57-4011-A83D-86B677FB987A}"/>
              </a:ext>
            </a:extLst>
          </p:cNvPr>
          <p:cNvSpPr txBox="1">
            <a:spLocks/>
          </p:cNvSpPr>
          <p:nvPr/>
        </p:nvSpPr>
        <p:spPr>
          <a:xfrm>
            <a:off x="315001" y="5488071"/>
            <a:ext cx="4273499" cy="39861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Query results are displayed.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E9AA7-72FC-4CF7-8431-D0E629EE56AE}"/>
              </a:ext>
            </a:extLst>
          </p:cNvPr>
          <p:cNvSpPr/>
          <p:nvPr/>
        </p:nvSpPr>
        <p:spPr>
          <a:xfrm>
            <a:off x="6677318" y="2461036"/>
            <a:ext cx="2009481" cy="40694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1FD0D9-412F-42CA-A6AD-CB6E49E8A16A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4588500" y="4495768"/>
            <a:ext cx="2088818" cy="119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13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4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9"/>
            <a:ext cx="8316292" cy="7086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Sumam5ry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We discussed the second example for Query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7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 Nested Query: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Nested Query: Part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Let us create a nested query for fetching the student details and their college details.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will work with the same project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3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9966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1: </a:t>
            </a:r>
            <a:r>
              <a:rPr lang="en-US" sz="1800" b="1" dirty="0">
                <a:solidFill>
                  <a:schemeClr val="tx1"/>
                </a:solidFill>
              </a:rPr>
              <a:t>Modify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schema.graphql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schema.graphql file already has the Type </a:t>
            </a:r>
            <a:r>
              <a:rPr lang="en-US" sz="1800" b="1" i="1" dirty="0">
                <a:solidFill>
                  <a:srgbClr val="000000"/>
                </a:solidFill>
              </a:rPr>
              <a:t>S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tudent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with defined fields.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Let us add a field college and define College type.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A1C4E-5385-413E-825F-AD52DB9A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314" y="2466785"/>
            <a:ext cx="4762500" cy="4229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AE88A6-E91B-4E01-859A-3C086868F80D}"/>
              </a:ext>
            </a:extLst>
          </p:cNvPr>
          <p:cNvSpPr/>
          <p:nvPr/>
        </p:nvSpPr>
        <p:spPr>
          <a:xfrm>
            <a:off x="4355976" y="6237312"/>
            <a:ext cx="1440160" cy="3248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B4B72-91C1-41F6-9ABF-26BCF115ED6C}"/>
              </a:ext>
            </a:extLst>
          </p:cNvPr>
          <p:cNvSpPr/>
          <p:nvPr/>
        </p:nvSpPr>
        <p:spPr>
          <a:xfrm>
            <a:off x="4067944" y="4027182"/>
            <a:ext cx="1656184" cy="12020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BC446D-9D5F-4B99-AA12-DCD80EC9B932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4583510" y="2333078"/>
            <a:ext cx="312526" cy="169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3610833-149C-461E-9B7B-96ACF3921E95}"/>
              </a:ext>
            </a:extLst>
          </p:cNvPr>
          <p:cNvSpPr/>
          <p:nvPr/>
        </p:nvSpPr>
        <p:spPr>
          <a:xfrm>
            <a:off x="1979712" y="2022094"/>
            <a:ext cx="1152123" cy="3248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13B179-ABF2-4179-A69E-59CFB7643E3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555774" y="2346960"/>
            <a:ext cx="2520282" cy="389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0F591D2-1A40-482E-9697-14C455D14EF9}"/>
              </a:ext>
            </a:extLst>
          </p:cNvPr>
          <p:cNvSpPr/>
          <p:nvPr/>
        </p:nvSpPr>
        <p:spPr>
          <a:xfrm>
            <a:off x="3586910" y="2008212"/>
            <a:ext cx="1993199" cy="3248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5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13566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2: Modify resolver.js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need to add a college resolver function as below.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college resolver function will be executed for each student object returned.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root parameter of resolver in this case will contain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student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3C005-0492-4950-9460-2DA78E31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751724"/>
            <a:ext cx="4737102" cy="40088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5B2ABA21-5064-465F-9A90-0CCC478BC53B}"/>
              </a:ext>
            </a:extLst>
          </p:cNvPr>
          <p:cNvSpPr txBox="1">
            <a:spLocks/>
          </p:cNvSpPr>
          <p:nvPr/>
        </p:nvSpPr>
        <p:spPr>
          <a:xfrm>
            <a:off x="387886" y="2897848"/>
            <a:ext cx="3366256" cy="26079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resolver returns college of each student by calling the get method of college collection and passing the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collegeId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have association relationship between Student and College through the 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collegeId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2757D-9D78-4761-91A4-62F52F0FD0F8}"/>
              </a:ext>
            </a:extLst>
          </p:cNvPr>
          <p:cNvSpPr/>
          <p:nvPr/>
        </p:nvSpPr>
        <p:spPr>
          <a:xfrm>
            <a:off x="5724128" y="6021288"/>
            <a:ext cx="273630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8EB8ED-B507-4BC4-8FE7-433566FD0A3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754142" y="4201800"/>
            <a:ext cx="1969986" cy="207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9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6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508" y="1352248"/>
            <a:ext cx="8331299" cy="13566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Step 3: </a:t>
            </a:r>
            <a:r>
              <a:rPr lang="en-US" sz="1800" b="1" dirty="0">
                <a:solidFill>
                  <a:schemeClr val="tx1"/>
                </a:solidFill>
              </a:rPr>
              <a:t>Run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cd 10_query-app-02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npm start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https://www.tutorialspoint.com/graphql/graphql_query.htm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CB180-84C6-4E89-BD20-2320FC229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3018159"/>
            <a:ext cx="762952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704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349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10 Nested Query: Part 2</vt:lpstr>
      <vt:lpstr>10 Nested Query: Part 2</vt:lpstr>
      <vt:lpstr>10.1 Step 1</vt:lpstr>
      <vt:lpstr>10.1 Step 1</vt:lpstr>
      <vt:lpstr>10.2 Step 2</vt:lpstr>
      <vt:lpstr>10.2 Step 2</vt:lpstr>
      <vt:lpstr>10.3 Step 3</vt:lpstr>
      <vt:lpstr>10.3 Step 3</vt:lpstr>
      <vt:lpstr>10.4 Verify</vt:lpstr>
      <vt:lpstr>10.4 Verify</vt:lpstr>
      <vt:lpstr>10.5 Summary</vt:lpstr>
      <vt:lpstr>10.5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1090</cp:revision>
  <dcterms:created xsi:type="dcterms:W3CDTF">2018-09-28T16:40:41Z</dcterms:created>
  <dcterms:modified xsi:type="dcterms:W3CDTF">2020-10-08T15:38:49Z</dcterms:modified>
</cp:coreProperties>
</file>