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67" r:id="rId4"/>
    <p:sldId id="265" r:id="rId5"/>
    <p:sldId id="266" r:id="rId6"/>
    <p:sldId id="264" r:id="rId7"/>
    <p:sldId id="268" r:id="rId8"/>
    <p:sldId id="269" r:id="rId9"/>
    <p:sldId id="270" r:id="rId10"/>
    <p:sldId id="271" r:id="rId11"/>
    <p:sldId id="272" r:id="rId12"/>
    <p:sldId id="274" r:id="rId13"/>
    <p:sldId id="273" r:id="rId14"/>
    <p:sldId id="275" r:id="rId15"/>
    <p:sldId id="276" r:id="rId16"/>
    <p:sldId id="278" r:id="rId17"/>
    <p:sldId id="279" r:id="rId18"/>
    <p:sldId id="277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4" d="100"/>
          <a:sy n="94" d="100"/>
        </p:scale>
        <p:origin x="58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graphql/graphql_apollo_client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Apollo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Apollo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312368" cy="46169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4. Run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localhost:9000/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graphiql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Enter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    students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       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firstName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        college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             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  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Click (&gt;)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A29352-A367-414B-9B5D-5EAACB24F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079" y="1340768"/>
            <a:ext cx="4030241" cy="37062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5946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15.1 Setup Client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0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Setup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7920880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Apollo server terminal should be kept on running on port 9000 before executing the client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Open another new terminal.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application will be running on port 3000.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60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Setup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7920880" cy="1008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2. Start </a:t>
            </a:r>
            <a:r>
              <a:rPr lang="en-US" altLang="zh-TW" sz="1800" b="1" dirty="0" err="1">
                <a:solidFill>
                  <a:schemeClr val="tx1"/>
                </a:solidFill>
              </a:rPr>
              <a:t>apollo</a:t>
            </a:r>
            <a:r>
              <a:rPr lang="en-US" altLang="zh-TW" sz="1800" b="1" dirty="0">
                <a:solidFill>
                  <a:schemeClr val="tx1"/>
                </a:solidFill>
              </a:rPr>
              <a:t>-server-react-app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cd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apollo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-server-react-app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79C6DA-9D19-42AB-B95D-CA78FAFAC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957548"/>
            <a:ext cx="5767556" cy="47275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901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Setup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7920880" cy="1368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3. Install Apollo Client Libraries: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Open a new terminal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cd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apollo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-server-react-app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install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apollo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-boost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39E8F1-B77E-4382-A318-50EFF3FD3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886369"/>
            <a:ext cx="6192688" cy="35909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8227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Setup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70"/>
            <a:ext cx="7920880" cy="28083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4. Modify App Component in index.js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With Apollo Client, we directly call server without use of fetch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queries are mutation should be embedded in a string made with back tick notation.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function directly parse the queries. A programmer can directly write queries in the same way when writing queries in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GraphiQL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tool. The gel is a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tage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function which parse the template string written in back tick notation to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[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query object.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Apollo client query method returns a promise.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8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Setup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70"/>
            <a:ext cx="3168352" cy="19442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4. Modify App Component in index.js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index.js file is as follow.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Apollo 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to fetch API for HTTP request.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67752F-DD13-4843-A9F7-01C09D430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280924"/>
            <a:ext cx="4752528" cy="49578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80A057-90C6-4927-8EB1-21CCB8F65015}"/>
              </a:ext>
            </a:extLst>
          </p:cNvPr>
          <p:cNvSpPr/>
          <p:nvPr/>
        </p:nvSpPr>
        <p:spPr>
          <a:xfrm>
            <a:off x="5724128" y="2060848"/>
            <a:ext cx="2880320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C68EDD-F280-4A0E-9D09-BD0625363DAA}"/>
              </a:ext>
            </a:extLst>
          </p:cNvPr>
          <p:cNvSpPr/>
          <p:nvPr/>
        </p:nvSpPr>
        <p:spPr>
          <a:xfrm>
            <a:off x="5364088" y="22048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E4F88F-906B-4FF6-9B7C-711D5122AE8B}"/>
              </a:ext>
            </a:extLst>
          </p:cNvPr>
          <p:cNvSpPr/>
          <p:nvPr/>
        </p:nvSpPr>
        <p:spPr>
          <a:xfrm>
            <a:off x="5337656" y="33783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DD82-F378-4AA8-9028-88DC5554912A}"/>
              </a:ext>
            </a:extLst>
          </p:cNvPr>
          <p:cNvSpPr/>
          <p:nvPr/>
        </p:nvSpPr>
        <p:spPr>
          <a:xfrm>
            <a:off x="5724128" y="3176972"/>
            <a:ext cx="2880320" cy="1201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Setup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70"/>
            <a:ext cx="7488832" cy="1656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Note: We do not use App.js.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Component App in in the index.js.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Open terminal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cd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apollo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-server-react-app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6030C-0B10-42C9-BA88-43F229DEC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0" y="3174402"/>
            <a:ext cx="2924175" cy="2038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3339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Setup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70"/>
            <a:ext cx="7920880" cy="4989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button “</a:t>
            </a:r>
            <a:r>
              <a:rPr lang="en-US" altLang="zh-TW" sz="1800" b="1" dirty="0" err="1">
                <a:solidFill>
                  <a:schemeClr val="tx1"/>
                </a:solidFill>
              </a:rPr>
              <a:t>loadStudents</a:t>
            </a:r>
            <a:r>
              <a:rPr lang="en-US" altLang="zh-TW" sz="1800" b="1" dirty="0">
                <a:solidFill>
                  <a:schemeClr val="tx1"/>
                </a:solidFill>
              </a:rPr>
              <a:t>” to load the data from database.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D21D6-084D-40D7-BF37-165821744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48" y="1902516"/>
            <a:ext cx="7380312" cy="4391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0741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Apollo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168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Apollo Server is used to build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specification on server side.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Apollo Server is used to build production ready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Apollo Client is the best way to use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to build client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Apollo client is used to help developer to build a UI that fetches data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can be used in JavaScript front-end.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Apollo Client supports JavaScript (React, Angular, Vue, Meteor, Ember),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WebComponent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(Polymer, lit-Apollo), and Native Mobile (Native Android with Java, Native IOS with Swift).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Caching is one of features of Apollo client. Apollo-boost is a convenience package which brings in a bunch of other dependencies.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Environment Setup Step 3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 Create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package.json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as follow and install the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install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3B8D6-F7C7-4369-8358-46C8A705F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43" y="2376412"/>
            <a:ext cx="4428328" cy="306881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FD6EB1-5332-419B-A03C-E3CFF38FB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647" y="5453677"/>
            <a:ext cx="5556448" cy="1343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047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Environment setup step 4 </a:t>
            </a:r>
            <a:r>
              <a:rPr lang="en-US" altLang="zh-TW" sz="1800" b="1" dirty="0">
                <a:solidFill>
                  <a:schemeClr val="tx1"/>
                </a:solidFill>
              </a:rPr>
              <a:t>(Create Flat File Database in Data Folder).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data/</a:t>
            </a:r>
            <a:r>
              <a:rPr lang="en-US" altLang="zh-TW" sz="1800" b="1" dirty="0" err="1">
                <a:solidFill>
                  <a:schemeClr val="tx1"/>
                </a:solidFill>
              </a:rPr>
              <a:t>colleges.json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&gt;data/</a:t>
            </a:r>
            <a:r>
              <a:rPr lang="en-US" altLang="zh-TW" sz="1800" b="1" dirty="0" err="1">
                <a:solidFill>
                  <a:schemeClr val="tx1"/>
                </a:solidFill>
              </a:rPr>
              <a:t>students.json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91B01-3E8D-4156-AE5D-61CC41064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20" y="2598336"/>
            <a:ext cx="3943523" cy="261750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8920FC-C53D-42F1-967D-8BF0FC7EC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446" y="2617520"/>
            <a:ext cx="4158034" cy="35487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421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Environment setup step 5 </a:t>
            </a:r>
            <a:r>
              <a:rPr lang="en-US" altLang="zh-TW" sz="1800" b="1" dirty="0">
                <a:solidFill>
                  <a:schemeClr val="tx1"/>
                </a:solidFill>
              </a:rPr>
              <a:t>(Create Data Access Layer).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db.js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A1E2D-1C0F-4BA9-BF08-B68131328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79806"/>
            <a:ext cx="6048375" cy="3276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3710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Apollo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Setup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Step 2. Create a Schema: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scehma.graphql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file in folder 15-apollo-server-app as follow: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7E691-4282-4AE7-BDDE-6179B4916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451721"/>
            <a:ext cx="4733925" cy="4114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8176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Apollo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Setup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Step 3. Create a Resolver: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resolver.js file in folder 15-apollo-server-app as follow: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C933C4-E651-4844-80E6-C7FF06503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28" y="2493928"/>
            <a:ext cx="6110208" cy="39698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9582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Apollo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Setup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Step 4. Run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a server.js file. Refer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Environment Setup (Step 8).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FFE74-2AFE-4F38-BE74-FF37BBAEF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79961"/>
            <a:ext cx="6091469" cy="38763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8766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Apollo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6478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4. Run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Open Command Prompt terminal.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GraphQL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run on port 9000.</a:t>
            </a:r>
            <a:endParaRPr lang="en-US" altLang="zh-TW" sz="1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https://www.tutorialspoint.com/graphql/graphql_apollo_client.htm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7A790D-78A9-4207-AFEB-3BDCA7A83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555861"/>
            <a:ext cx="5943600" cy="1647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60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902</Words>
  <Application>Microsoft Office PowerPoint</Application>
  <PresentationFormat>On-screen Show (4:3)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15 Apollo Server</vt:lpstr>
      <vt:lpstr>15 Apollo Server</vt:lpstr>
      <vt:lpstr>3 Environment Setup</vt:lpstr>
      <vt:lpstr>14 React Integration</vt:lpstr>
      <vt:lpstr>14 React Integration</vt:lpstr>
      <vt:lpstr>15 Apollo Server</vt:lpstr>
      <vt:lpstr>15 Apollo Server</vt:lpstr>
      <vt:lpstr>15 Apollo Server</vt:lpstr>
      <vt:lpstr>15 Apollo Server</vt:lpstr>
      <vt:lpstr>15 Apollo Server</vt:lpstr>
      <vt:lpstr>15.1 Setup Client</vt:lpstr>
      <vt:lpstr>15.1 Setup Client</vt:lpstr>
      <vt:lpstr>15.1 Setup Client</vt:lpstr>
      <vt:lpstr>15.1 Setup Client</vt:lpstr>
      <vt:lpstr>15.1 Setup Client</vt:lpstr>
      <vt:lpstr>15.1 Setup Client</vt:lpstr>
      <vt:lpstr>15.1 Setup Client</vt:lpstr>
      <vt:lpstr>15.1 Setup Client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1089</cp:revision>
  <dcterms:created xsi:type="dcterms:W3CDTF">2018-09-28T16:40:41Z</dcterms:created>
  <dcterms:modified xsi:type="dcterms:W3CDTF">2020-03-24T20:47:53Z</dcterms:modified>
</cp:coreProperties>
</file>