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mutation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Mutation: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Servers.js as described in 03_Setup.pptx.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5F946-5617-4B0A-A352-7A47D2F6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605087"/>
            <a:ext cx="7639050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5621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7936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original Students.json is as below.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27CF04-D541-41A1-930B-A48642B3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25248"/>
            <a:ext cx="5383882" cy="44704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93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7936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run the GraphiQL editor with mutation { … }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3EBF-3A03-4FC8-95DF-225D7AB3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91449"/>
            <a:ext cx="7724775" cy="2524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304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41E7CE-AD6B-41F5-B8A2-E608EEA7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16" y="1268760"/>
            <a:ext cx="3534885" cy="49769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5"/>
            <a:ext cx="4402832" cy="13325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collegeId: “col-2”, firstName: “Tim”, and lastName: “George” are added into students.json. 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71F2DE-627A-43D4-A3A7-906CC1A4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99" y="3025499"/>
            <a:ext cx="3485943" cy="28944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12D4F6C-5495-45D3-BE14-F6B3D476C8E4}"/>
              </a:ext>
            </a:extLst>
          </p:cNvPr>
          <p:cNvSpPr/>
          <p:nvPr/>
        </p:nvSpPr>
        <p:spPr>
          <a:xfrm>
            <a:off x="4067944" y="4112701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C6447-BFEF-447A-A416-469C9518E2EB}"/>
              </a:ext>
            </a:extLst>
          </p:cNvPr>
          <p:cNvSpPr/>
          <p:nvPr/>
        </p:nvSpPr>
        <p:spPr>
          <a:xfrm>
            <a:off x="5652120" y="5164038"/>
            <a:ext cx="1656184" cy="929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5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5: Summary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discussed Mutation.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used to create the data for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85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Mutation: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</a:rPr>
              <a:t>Mutation: Part 1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discuss mutation queries in GraphQL.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Mutation queries modify data in the data store and returns a value. It can be used to insert, update, or delete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Mutations are defined as a part of the schema.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of a mutation query is given below.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41361-BC19-463A-84C4-88BDEF5C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54" y="3534440"/>
            <a:ext cx="4581525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7BC9E779-F15B-4179-B0BF-910F431D2EEF}"/>
              </a:ext>
            </a:extLst>
          </p:cNvPr>
          <p:cNvSpPr txBox="1">
            <a:spLocks/>
          </p:cNvSpPr>
          <p:nvPr/>
        </p:nvSpPr>
        <p:spPr>
          <a:xfrm>
            <a:off x="395536" y="4276196"/>
            <a:ext cx="8352928" cy="9530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Let us understand how to add new student record into the datastore using a mutation query.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4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Install Required Dependencies for the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10-query-app01 to 11-mutation-app (or Follow steps 3 to 5 explained </a:t>
            </a:r>
            <a:r>
              <a:rPr lang="en-US" sz="1800" b="1" i="0">
                <a:solidFill>
                  <a:schemeClr val="tx1"/>
                </a:solidFill>
                <a:effectLst/>
              </a:rPr>
              <a:t>in the Setup.pptx).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6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Create a schema.graphql 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 schema.graphql file in the project folder mutation-app and add the following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 function createStudent returns a String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is a unique identifier (ID) which is generated after creating a student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A8AB2-B255-49BF-B45E-31065851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535362"/>
            <a:ext cx="7581900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873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Create a resolver.js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 resolvers.js 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mutation function points to students collection in the datastore.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To add a new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, invoke the create method in students 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args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object will contain the parameters which are passed in the query.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create method of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collection will return the id of a newly created student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AF624-7611-4DFF-A18C-23D1263B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50696"/>
            <a:ext cx="6657975" cy="3009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352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548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11 Mutation: Part 1</vt:lpstr>
      <vt:lpstr>11 Mutation: Part 1</vt:lpstr>
      <vt:lpstr>11.1 Step 1</vt:lpstr>
      <vt:lpstr>11.1 Step 1</vt:lpstr>
      <vt:lpstr>11.2 Step 2</vt:lpstr>
      <vt:lpstr>11.2 Step 2</vt:lpstr>
      <vt:lpstr>11.3 Step 3</vt:lpstr>
      <vt:lpstr>11.3 Step 3</vt:lpstr>
      <vt:lpstr>11.3 Step 3</vt:lpstr>
      <vt:lpstr>11.4 Step 4</vt:lpstr>
      <vt:lpstr>11.4 Verify</vt:lpstr>
      <vt:lpstr>11.4 Verify</vt:lpstr>
      <vt:lpstr>11.4 Verify</vt:lpstr>
      <vt:lpstr>11.4 Verify</vt:lpstr>
      <vt:lpstr>11.5 Summary</vt:lpstr>
      <vt:lpstr>11.5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1071</cp:revision>
  <dcterms:created xsi:type="dcterms:W3CDTF">2018-09-28T16:40:41Z</dcterms:created>
  <dcterms:modified xsi:type="dcterms:W3CDTF">2020-10-09T00:40:10Z</dcterms:modified>
</cp:coreProperties>
</file>