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mut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Verify Mutation: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Run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1F8CE-0B84-4BC7-BEA8-3179AA85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281582"/>
            <a:ext cx="779145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55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5: 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CFA9A-5840-4D21-9674-8702A9D9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29" y="1861937"/>
            <a:ext cx="3995220" cy="23680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5405F-B10D-4BA5-BACC-0512B62B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7" y="1861937"/>
            <a:ext cx="3817915" cy="37781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C65B8E-D649-4221-8680-333102E75866}"/>
              </a:ext>
            </a:extLst>
          </p:cNvPr>
          <p:cNvSpPr/>
          <p:nvPr/>
        </p:nvSpPr>
        <p:spPr>
          <a:xfrm>
            <a:off x="1835696" y="4869160"/>
            <a:ext cx="129614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02E9C-F398-4014-B5BB-26388B88FB68}"/>
              </a:ext>
            </a:extLst>
          </p:cNvPr>
          <p:cNvSpPr/>
          <p:nvPr/>
        </p:nvSpPr>
        <p:spPr>
          <a:xfrm>
            <a:off x="5076056" y="3104964"/>
            <a:ext cx="2016224" cy="900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3FBEF7-7FFF-431F-8DAE-8EEB1CBA54F9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131840" y="3555014"/>
            <a:ext cx="1944216" cy="1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911A7B-9844-48E8-AA03-913F5DA48FA1}"/>
              </a:ext>
            </a:extLst>
          </p:cNvPr>
          <p:cNvSpPr/>
          <p:nvPr/>
        </p:nvSpPr>
        <p:spPr>
          <a:xfrm>
            <a:off x="7318007" y="3140305"/>
            <a:ext cx="1502466" cy="1089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455199-5747-43ED-943F-6376CCF02028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3131840" y="3685159"/>
            <a:ext cx="4186167" cy="1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Verify Mutation: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971482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Mutation: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verify if the student object is created, we can use the studentById 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You can also open the students.json file from data folder to verify the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 ID is “BK50j7T8v” for “Tim George”.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1C1BE-63DC-4F52-B82A-9AC585FF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14729"/>
            <a:ext cx="3971482" cy="55916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Install Required Dependencies for the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10-query-app01 to 11-mutation-app02 (or Follow steps 3 to 5 explained in the Setup.pptx).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use studentById query, edit the schema.graphql as given below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BD668-870F-499A-A072-40D1C2C1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7555"/>
            <a:ext cx="764857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2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resolver.js file as given below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https://www.tutorialspoint.com/graphql/graphql_mutation.htm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79355-6A09-41F7-A921-3533735B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60031"/>
            <a:ext cx="6705600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274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279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11 Verify Mutation: Part 2</vt:lpstr>
      <vt:lpstr>11 Verify Mutation: Part 2</vt:lpstr>
      <vt:lpstr>11.1 Step 1</vt:lpstr>
      <vt:lpstr>11.1 Step 1</vt:lpstr>
      <vt:lpstr>11.2 Step 2</vt:lpstr>
      <vt:lpstr>11.2 Step 2</vt:lpstr>
      <vt:lpstr>11.3 Step 3</vt:lpstr>
      <vt:lpstr>11.3 Step 3</vt:lpstr>
      <vt:lpstr>11.4 Run Application</vt:lpstr>
      <vt:lpstr>11.4 Run Application</vt:lpstr>
      <vt:lpstr>11.5 Verify</vt:lpstr>
      <vt:lpstr>11.5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1084</cp:revision>
  <dcterms:created xsi:type="dcterms:W3CDTF">2018-09-28T16:40:41Z</dcterms:created>
  <dcterms:modified xsi:type="dcterms:W3CDTF">2020-10-09T01:32:35Z</dcterms:modified>
</cp:coreProperties>
</file>