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5" d="100"/>
          <a:sy n="95" d="100"/>
        </p:scale>
        <p:origin x="9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Environment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96" y="3802150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320480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9. Verify folder and 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test-app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data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students.json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colleges.json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db.js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resolvers.js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schema.graphql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Server.js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C0CBB-67EF-4342-8CBA-E2B17855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583060"/>
            <a:ext cx="1466850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671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2088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Run on the command line: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D4E67-5391-4D8D-BFFC-06A5C291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58" y="2151014"/>
            <a:ext cx="5105400" cy="1609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95DA5-A569-474C-812E-A38CA89F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794" y="4902060"/>
            <a:ext cx="6572413" cy="15595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F9E8D92-7B88-4183-A0B3-0FA90755241F}"/>
              </a:ext>
            </a:extLst>
          </p:cNvPr>
          <p:cNvSpPr txBox="1">
            <a:spLocks/>
          </p:cNvSpPr>
          <p:nvPr/>
        </p:nvSpPr>
        <p:spPr>
          <a:xfrm>
            <a:off x="488244" y="3849095"/>
            <a:ext cx="8116203" cy="9637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chrome.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localhost:9000/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“{ test}” and click “&gt;” to run</a:t>
            </a:r>
          </a:p>
        </p:txBody>
      </p:sp>
    </p:spTree>
    <p:extLst>
      <p:ext uri="{BB962C8B-B14F-4D97-AF65-F5344CB8AC3E}">
        <p14:creationId xmlns:p14="http://schemas.microsoft.com/office/powerpoint/2010/main" val="5169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Build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on Windows: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1. Verify Node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Versions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A4213-427E-4361-A571-D142B292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51028"/>
            <a:ext cx="2819400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2. Create a Project Folder and Open in VS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mkdir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test-app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cd test-app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code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3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3. Create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as follow and install the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0137D-B67D-4244-BEA9-E5CA1C96E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2" y="2127311"/>
            <a:ext cx="4905610" cy="30095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2B24F-FBF5-40F0-BC51-8ADBAA009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510" y="4873795"/>
            <a:ext cx="5300290" cy="14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4. Create Flat File Database in Data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folder data and add two files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students.json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colleges.json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15F89-9059-48E6-96F3-16DCACCA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28830"/>
            <a:ext cx="4032448" cy="23231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96FAE-6B7D-42E2-8EF7-29C70697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577" y="2228830"/>
            <a:ext cx="3759223" cy="28820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928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5. Create Data Access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create a datastore that loads the data folder contents. We need collection variables, students and colleges. Whenever the application needs data, it makes use of these collection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notarealdb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58978-36E9-42DB-BEAA-29AC7D65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30384"/>
            <a:ext cx="6972300" cy="3009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661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6. Create Schema File,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schema.graphql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schema file in the current project folder: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DA417-33FD-4570-B0F3-EB3B456A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10304"/>
            <a:ext cx="4476750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590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7. Create a resolver file: resolvers.js.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8F20C-A936-4A22-B150-EB64C313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4" y="2064506"/>
            <a:ext cx="8429625" cy="3314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02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8. Create Server.js and Configure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AA3B8-6536-41D0-9280-8702948C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1" y="1869398"/>
            <a:ext cx="7222257" cy="43554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930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449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3 Environment Setup</vt:lpstr>
      <vt:lpstr>3 Environment Setup</vt:lpstr>
      <vt:lpstr>3 Environment Setup</vt:lpstr>
      <vt:lpstr>3 Environment Setup</vt:lpstr>
      <vt:lpstr>3 Environment Setup</vt:lpstr>
      <vt:lpstr>3 Environment Setup</vt:lpstr>
      <vt:lpstr>3 Environment Setup</vt:lpstr>
      <vt:lpstr>3 Environment Setup</vt:lpstr>
      <vt:lpstr>3 Environment Setup</vt:lpstr>
      <vt:lpstr>3 Environment Setup</vt:lpstr>
      <vt:lpstr>3 Environment Setup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969</cp:revision>
  <dcterms:created xsi:type="dcterms:W3CDTF">2018-09-28T16:40:41Z</dcterms:created>
  <dcterms:modified xsi:type="dcterms:W3CDTF">2020-03-24T01:01:05Z</dcterms:modified>
</cp:coreProperties>
</file>