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5" d="100"/>
          <a:sy n="95" d="100"/>
        </p:scale>
        <p:origin x="9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is a specification that describes the behavior of a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GraphcQL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It is a set of guidelines on how requests and responses should handled like supported protocols.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request is made by the client to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server is called a Query.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Another important concept of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is its transport layer agnostics (unknown).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It can be used any available network protocol like TCP,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websocket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or any other transport layer protocol.  It is neutral to databases. You can use it with relational or NoSQL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Server can be deployed by using any of three methods: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server with connected database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Server that integrate existing systems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Hybrid approach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Server with Connected Database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08BD5-E135-4104-9D33-3E943C0D6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057966"/>
            <a:ext cx="5276850" cy="1933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03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Server Integrating with Existing Database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22E58-E7AE-42E9-B6BD-D29ED1ACD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2019300"/>
            <a:ext cx="5772150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4398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Hybrid Approach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C2D4E1-722F-466E-9037-37CB82688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32470"/>
            <a:ext cx="581025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82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228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4 Architecture</vt:lpstr>
      <vt:lpstr>4 Architecture</vt:lpstr>
      <vt:lpstr>4 Architecture</vt:lpstr>
      <vt:lpstr>4 Architecture</vt:lpstr>
      <vt:lpstr>4 Architecture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983</cp:revision>
  <dcterms:created xsi:type="dcterms:W3CDTF">2018-09-28T16:40:41Z</dcterms:created>
  <dcterms:modified xsi:type="dcterms:W3CDTF">2020-03-24T01:12:49Z</dcterms:modified>
</cp:coreProperties>
</file>