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5" d="100"/>
          <a:sy n="95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Application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Application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Application Components includes: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Server-Side Component: Schema, Query, Resolver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Client-Side Component: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ApploCLient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E4E99-9BFB-4100-A336-3DFA1AF9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686200"/>
            <a:ext cx="5715000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54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 Application Components</vt:lpstr>
      <vt:lpstr>5 Application Components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987</cp:revision>
  <dcterms:created xsi:type="dcterms:W3CDTF">2018-09-28T16:40:41Z</dcterms:created>
  <dcterms:modified xsi:type="dcterms:W3CDTF">2020-03-24T01:17:19Z</dcterms:modified>
</cp:coreProperties>
</file>