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7" r:id="rId4"/>
    <p:sldId id="266" r:id="rId5"/>
    <p:sldId id="272" r:id="rId6"/>
    <p:sldId id="273" r:id="rId7"/>
    <p:sldId id="274" r:id="rId8"/>
    <p:sldId id="275" r:id="rId9"/>
    <p:sldId id="277" r:id="rId10"/>
    <p:sldId id="280" r:id="rId11"/>
    <p:sldId id="281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0" autoAdjust="0"/>
    <p:restoredTop sz="99626" autoAdjust="0"/>
  </p:normalViewPr>
  <p:slideViewPr>
    <p:cSldViewPr>
      <p:cViewPr varScale="1">
        <p:scale>
          <a:sx n="90" d="100"/>
          <a:sy n="90" d="100"/>
        </p:scale>
        <p:origin x="108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9000/graphq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jQuery </a:t>
            </a:r>
            <a:r>
              <a:rPr lang="en-US" altLang="zh-TW" sz="4800" b="1">
                <a:solidFill>
                  <a:srgbClr val="FFFF00"/>
                </a:solidFill>
              </a:rPr>
              <a:t>Server App: Part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Click Say Hello button.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F50A6-5521-4D78-A6D5-ECDA7F29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95217"/>
            <a:ext cx="7381875" cy="4305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9574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Click button call the </a:t>
            </a:r>
            <a:r>
              <a:rPr lang="en-US" altLang="zh-TW" sz="1800" b="1" dirty="0">
                <a:solidFill>
                  <a:schemeClr val="tx1"/>
                </a:solidFill>
                <a:hlinkClick r:id="rId2"/>
              </a:rPr>
              <a:t>http://localhost:9000/graphql</a:t>
            </a:r>
            <a:r>
              <a:rPr lang="en-US" altLang="zh-TW" sz="1800" b="1" dirty="0">
                <a:solidFill>
                  <a:schemeClr val="tx1"/>
                </a:solidFill>
              </a:rPr>
              <a:t> for sayHello() and Query (greeting).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DDF8DF-C992-4987-B445-AB9CFBF4B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631" y="2178599"/>
            <a:ext cx="4884738" cy="41483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7015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 jQuery Server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jQuery Server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Setup the jQuery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1: Create 13-jquery-server-app02 project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Copy 13-jquery-server-app01 to 13-jquery-server-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app02.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64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3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600400" cy="37444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2: Create 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will create a client application in 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jquery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and invoke both the methods.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Following is the code for index.html 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 index.html page sends requests to the server when the buttons – Greet and SayHello are clicked. We will make asynchronous request using $.ajax() 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3BA32D-3302-41E7-9753-3380C0DB2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241" y="1337433"/>
            <a:ext cx="4675917" cy="46531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3685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13.3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7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Chrom</a:t>
            </a:r>
            <a:r>
              <a:rPr lang="en-US" sz="1800" b="1" dirty="0">
                <a:solidFill>
                  <a:srgbClr val="000000"/>
                </a:solidFill>
              </a:rPr>
              <a:t>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file:///C:/work/900_SVU_GraphQLRelay/01_GraphQL/tutorialspoint/13-jquery-server-app02/index.html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D2FCC-6D7E-41A5-8249-9EB9B4B2C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86368"/>
            <a:ext cx="7458075" cy="3314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833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Click Greet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1307C6-0D97-4E23-AA0F-EE8F4BD6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22880"/>
            <a:ext cx="6186264" cy="32787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5959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301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13 jQuery Server App: Part 2</vt:lpstr>
      <vt:lpstr>13 jQuery Server App</vt:lpstr>
      <vt:lpstr>13.1 Step 1</vt:lpstr>
      <vt:lpstr>13.1 Step 1</vt:lpstr>
      <vt:lpstr>13.2 Step 2</vt:lpstr>
      <vt:lpstr>13.2 Step 2</vt:lpstr>
      <vt:lpstr>13.3 Verify</vt:lpstr>
      <vt:lpstr>13.3 Verify</vt:lpstr>
      <vt:lpstr>13.3 Verify</vt:lpstr>
      <vt:lpstr>13.3 Verify</vt:lpstr>
      <vt:lpstr>13.3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1176</cp:revision>
  <dcterms:created xsi:type="dcterms:W3CDTF">2018-09-28T16:40:41Z</dcterms:created>
  <dcterms:modified xsi:type="dcterms:W3CDTF">2020-10-09T07:00:57Z</dcterms:modified>
</cp:coreProperties>
</file>