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Query: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6759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server.js file from step 8 in the </a:t>
            </a:r>
            <a:r>
              <a:rPr lang="en-US" sz="1800" b="1" dirty="0">
                <a:solidFill>
                  <a:schemeClr val="tx1"/>
                </a:solidFill>
              </a:rPr>
              <a:t>03_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Setup.pptx.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C7A85-2CDF-482A-A71D-B070428B3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216" y="2209119"/>
            <a:ext cx="6341491" cy="39663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32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Step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Step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17167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5: </a:t>
            </a:r>
            <a:r>
              <a:rPr lang="en-US" sz="1800" b="1" i="0">
                <a:solidFill>
                  <a:schemeClr val="tx1"/>
                </a:solidFill>
                <a:effectLst/>
              </a:rPr>
              <a:t>Run Application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Execute the command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npm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start in the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node server.js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F7D8C-FAC2-4CC5-9A08-487876C3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7" y="3257887"/>
            <a:ext cx="7353300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608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10.6 Step 6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10686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server will be up and running on 9000 port.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Here, we use GraphiQL as a client to test the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AC2F9A-8839-4B08-8507-F85E5839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00628"/>
            <a:ext cx="6753225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690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924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browser and type the URL http://localhost:9000/graphiql.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following query in the editor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2FA2C2-7E8E-435A-865D-DF2A846F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08" y="2516035"/>
            <a:ext cx="4039097" cy="16976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630A6-858C-4922-9B1F-541B9258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117" y="2516035"/>
            <a:ext cx="4168690" cy="2328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998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924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browser and type the URL http://localhost:9000/graphiql.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following query in the editor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966AA-ED5F-48B6-9D16-32FB0AFD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648913"/>
            <a:ext cx="3393727" cy="26629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5F7AA-F21A-4899-A157-D084BE1D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99328"/>
            <a:ext cx="3918936" cy="25621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830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 Query: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GraphQL operation can either be a read or a write operation.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GraphQL query is used to read or fetch values while a mutation is used to write or post values.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either case, the operation is a simple string that a GraphQL server can parse and respond to with data in a specific format.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popular response format that is usually used for mobile and web applications is JSON.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syntax to define a query is as follows: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3B439-DFC5-4C1D-9CED-7705FB50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38496"/>
            <a:ext cx="2400300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10 Query: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32430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Following is an example of a query: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It is clear from the below example that the query keyword is optional.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GraphQL queries help to reduce over fetching of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Unlike a Restful API, GraphQL allows a user to restrict fields that should be fetched from the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means smaller queries and lesser traffic over the network; which in turn reduces the response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 1 - Query Student Model with a Custom Field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example, we have a set of students stored in a json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Each student model has fields like firstName, lastName and id but no fullName.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C5F5C-9443-4312-B828-8AE6A3A5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14" y="4583782"/>
            <a:ext cx="226695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0B9A254A-6010-42BF-9B03-4A073A3E0C9A}"/>
              </a:ext>
            </a:extLst>
          </p:cNvPr>
          <p:cNvSpPr txBox="1">
            <a:spLocks/>
          </p:cNvSpPr>
          <p:nvPr/>
        </p:nvSpPr>
        <p:spPr>
          <a:xfrm>
            <a:off x="395536" y="4626767"/>
            <a:ext cx="5893179" cy="18239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Here, we will discuss how to make a query to retrieve fullName of all students.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For this, we need to create fullName field in both schema resolver.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see how to do this illustration using the below steps: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52BE1-2D79-43AC-BC82-6C79563A23A5}"/>
              </a:ext>
            </a:extLst>
          </p:cNvPr>
          <p:cNvSpPr/>
          <p:nvPr/>
        </p:nvSpPr>
        <p:spPr>
          <a:xfrm>
            <a:off x="6481514" y="4797152"/>
            <a:ext cx="111482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780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Create 10-query-app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09-resolver-app to 10-query-app </a:t>
            </a:r>
            <a:r>
              <a:rPr lang="en-US" sz="1800" b="1" dirty="0">
                <a:solidFill>
                  <a:schemeClr val="tx1"/>
                </a:solidFill>
              </a:rPr>
              <a:t>(or Follow step 3 to step 5 of 03-step.pptx). 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05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2477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Create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 schema.graphql file in the project folder 10-query-app as the following code.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here is no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fullName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field in the students.json 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However, we need to fetch the </a:t>
            </a:r>
            <a:r>
              <a:rPr lang="en-US" sz="1800" b="1" i="1" dirty="0" err="1">
                <a:solidFill>
                  <a:srgbClr val="000000"/>
                </a:solidFill>
                <a:effectLst/>
              </a:rPr>
              <a:t>fullname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of the student via a query.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fullName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, in this case will be a custom field that isn't available with the data source.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36C68-EDC9-4369-92E7-4D6B6A6F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37" y="3902350"/>
            <a:ext cx="4695825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82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852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Create Resolver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file resolvers.js in the project folder and add the following code: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3E60C-2C8D-4702-AD90-198252D9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51319"/>
            <a:ext cx="5996334" cy="44026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66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726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10 Query: Part 1</vt:lpstr>
      <vt:lpstr>10 Query: Part 1</vt:lpstr>
      <vt:lpstr>10 Query: Part 1</vt:lpstr>
      <vt:lpstr>10.1 Step 1</vt:lpstr>
      <vt:lpstr>10.1 Step 1</vt:lpstr>
      <vt:lpstr>10.2 Step 2</vt:lpstr>
      <vt:lpstr>10.2 Step 2</vt:lpstr>
      <vt:lpstr>10.3 Step 3</vt:lpstr>
      <vt:lpstr>10.3 Step 3</vt:lpstr>
      <vt:lpstr>10.4 Step 4</vt:lpstr>
      <vt:lpstr>10.4 Step 4</vt:lpstr>
      <vt:lpstr>10.5 Step 5</vt:lpstr>
      <vt:lpstr>10.5 Step 5</vt:lpstr>
      <vt:lpstr>10.6 Step 6</vt:lpstr>
      <vt:lpstr>10.6 Step 6</vt:lpstr>
      <vt:lpstr>10.6 Step 6</vt:lpstr>
      <vt:lpstr>10.6 Step 6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1064</cp:revision>
  <dcterms:created xsi:type="dcterms:W3CDTF">2018-09-28T16:40:41Z</dcterms:created>
  <dcterms:modified xsi:type="dcterms:W3CDTF">2020-10-08T06:36:00Z</dcterms:modified>
</cp:coreProperties>
</file>