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68" r:id="rId10"/>
    <p:sldId id="287" r:id="rId11"/>
    <p:sldId id="269" r:id="rId12"/>
    <p:sldId id="288" r:id="rId13"/>
    <p:sldId id="270" r:id="rId14"/>
    <p:sldId id="289" r:id="rId15"/>
    <p:sldId id="271" r:id="rId16"/>
    <p:sldId id="290" r:id="rId17"/>
    <p:sldId id="291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3" d="100"/>
          <a:sy n="93" d="100"/>
        </p:scale>
        <p:origin x="7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Apollo Server and Client: Part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15.4 Step 4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0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4. Create Server.js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Create a server.js file (Same as step 8 of 03_Setup.pptx).</a:t>
            </a:r>
            <a:endParaRPr lang="en-US" altLang="zh-TW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8EA7AB-49AA-4B5B-9CBA-1527F7EF6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04" y="2238296"/>
            <a:ext cx="6393532" cy="41444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8766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15.5 Step 5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2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15.5 Step 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5: Run GraphQL Serve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Open Command Prompt terminal.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run on port 9000.</a:t>
            </a:r>
            <a:endParaRPr lang="en-US" altLang="zh-TW" sz="1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B6051-CE34-4DC0-9351-B7EB0A5D5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3068960"/>
            <a:ext cx="8058150" cy="1600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760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15.6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8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15.6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672408" cy="46169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6. 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localhost:9000/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graphiql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Enter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    students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       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firstName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        college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             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   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Click (&gt;)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BB00D9-6614-4B52-82F0-6CCFA3DB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157" y="1340768"/>
            <a:ext cx="4031555" cy="49019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5946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15.7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05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15.7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21925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have done the server setup for Apollo Client.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will discuss the Apollo Client next.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605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Apollo Server and Client: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4857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Apollo Server and Client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</a:t>
            </a:r>
            <a:r>
              <a:rPr lang="en-US" sz="1800" b="1" dirty="0">
                <a:solidFill>
                  <a:srgbClr val="000000"/>
                </a:solidFill>
              </a:rPr>
              <a:t>discuss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Apollo Server to build graphql specification on server side.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Apollo Client is quick and easy to build production ready GraphQL server. Now let us understand the client side.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Apollo Client is the easiest way to use GraphQL to build client applications.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Apollo client is designed to help developer quickly build a UI that fetches data with GraphQL and can be used with any JavaScript front-end.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Apollo Client supports the following platforms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BCF76BB-A7BF-40F3-8F09-F03A61ECD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58766"/>
              </p:ext>
            </p:extLst>
          </p:nvPr>
        </p:nvGraphicFramePr>
        <p:xfrm>
          <a:off x="1835696" y="4028633"/>
          <a:ext cx="5033201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>
                  <a:extLst>
                    <a:ext uri="{9D8B030D-6E8A-4147-A177-3AD203B41FA5}">
                      <a16:colId xmlns:a16="http://schemas.microsoft.com/office/drawing/2014/main" val="1122799183"/>
                    </a:ext>
                  </a:extLst>
                </a:gridCol>
                <a:gridCol w="4555363">
                  <a:extLst>
                    <a:ext uri="{9D8B030D-6E8A-4147-A177-3AD203B41FA5}">
                      <a16:colId xmlns:a16="http://schemas.microsoft.com/office/drawing/2014/main" val="2218532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Platform &amp; Framework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1590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JavaScript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React, Angular, Vue, Meteor, Ember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6675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WebComponents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Polymer, lit-apollo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1649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Native Mobile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Native Android with Java, Native iOS with Swift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6284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79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15 Apollo Server and Client: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9523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Apollo Server and Client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Caching is one of the major features of Apollo Client.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apollo-boost is a convenience package which brings in a bunch of other dependencies.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Illustration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Let us see how to use Apollo Client to build client applications using the following steps.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Setting up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have to follow the below steps for setting up a server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93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5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23042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1: Setup 15_apollo-server-app01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Copy the 14_react-server-app02 to 15_apollo-server-app01 (or F</a:t>
            </a:r>
            <a:r>
              <a:rPr lang="en-US" sz="1800" b="1" dirty="0">
                <a:solidFill>
                  <a:schemeClr val="tx1"/>
                </a:solidFill>
              </a:rPr>
              <a:t>ollow steps 3 to 5 as 03_Setup.pptx).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anaconda prompt: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(base) [work-directory] 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[work-directory] &gt; npm start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Make sure </a:t>
            </a:r>
            <a:r>
              <a:rPr lang="en-US" sz="1800" b="1">
                <a:solidFill>
                  <a:schemeClr val="tx1"/>
                </a:solidFill>
              </a:rPr>
              <a:t>it working </a:t>
            </a:r>
            <a:r>
              <a:rPr lang="en-US" sz="1800" b="1" dirty="0">
                <a:solidFill>
                  <a:schemeClr val="tx1"/>
                </a:solidFill>
              </a:rPr>
              <a:t>before we start to 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CB0F2-5496-4C32-A9F0-F1A9563D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45" y="3857815"/>
            <a:ext cx="8162925" cy="1685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955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9243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2: Create Schema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Add schema.graphql file in the project folder apollo-server-app01 and add the following code 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437BE-A2F3-4138-A66F-CD5540205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442530"/>
            <a:ext cx="4419600" cy="4200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4247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15.3 Step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7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545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Step 3. Create a Resolver: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resolver.js file in folder 15-apollo-server-app01 as follow: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A25C1-8D12-4F22-82B6-4EFB2223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2229096"/>
            <a:ext cx="6648450" cy="3324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9582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</TotalTime>
  <Words>634</Words>
  <Application>Microsoft Office PowerPoint</Application>
  <PresentationFormat>On-screen Show (4:3)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15 Apollo Server and Client: Part 1</vt:lpstr>
      <vt:lpstr>15 Apollo Server and Client: Part 1</vt:lpstr>
      <vt:lpstr>15 Apollo Server and Client: Part 1</vt:lpstr>
      <vt:lpstr>15.1 Step 1</vt:lpstr>
      <vt:lpstr>15.1 Step 1</vt:lpstr>
      <vt:lpstr>15.2 Step 2</vt:lpstr>
      <vt:lpstr>15.1 Step 2</vt:lpstr>
      <vt:lpstr>15.3 Step 3</vt:lpstr>
      <vt:lpstr>15.3 Step 3</vt:lpstr>
      <vt:lpstr>15.4 Step 4</vt:lpstr>
      <vt:lpstr>15.4 Step 4</vt:lpstr>
      <vt:lpstr>15.5 Step 5</vt:lpstr>
      <vt:lpstr>15.5 Step 5</vt:lpstr>
      <vt:lpstr>15.6 Verify</vt:lpstr>
      <vt:lpstr>15.6 Verify</vt:lpstr>
      <vt:lpstr>15.7 Summary</vt:lpstr>
      <vt:lpstr>15.7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1123</cp:revision>
  <dcterms:created xsi:type="dcterms:W3CDTF">2018-09-28T16:40:41Z</dcterms:created>
  <dcterms:modified xsi:type="dcterms:W3CDTF">2020-10-10T21:06:31Z</dcterms:modified>
</cp:coreProperties>
</file>