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90" r:id="rId4"/>
    <p:sldId id="282" r:id="rId5"/>
    <p:sldId id="28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2" r:id="rId16"/>
    <p:sldId id="300" r:id="rId17"/>
    <p:sldId id="301" r:id="rId18"/>
    <p:sldId id="303" r:id="rId19"/>
    <p:sldId id="307" r:id="rId20"/>
    <p:sldId id="304" r:id="rId21"/>
    <p:sldId id="305" r:id="rId22"/>
    <p:sldId id="306" r:id="rId23"/>
    <p:sldId id="308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86" d="100"/>
          <a:sy n="86" d="100"/>
        </p:scale>
        <p:origin x="96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Apollo Client: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Install Apollo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need to modify the our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we need to install Apollo Client Libraries: apollo-boost and grapql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Control-C to quit the default react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install apollo-boost graphql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E0B8D-EF19-47AB-B903-1B0F85DB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84823"/>
            <a:ext cx="8219256" cy="29692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5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2277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Install Apollo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will download the graphql libraries for client side and also the Apollo Boost package.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can cross check this by typing npm view in apollo-boost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view apollo-boost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will have many dependencies as shown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can clearly see that Apollo-Client library is installed.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E4AAC-B0BB-475A-AAFC-949804A3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6839743" cy="291190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0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Install Apollo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Check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npm view graphql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will have many dependencies as shown below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1FBA-501E-418A-8F44-2F7CBE10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98558"/>
            <a:ext cx="7122925" cy="3194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492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486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Install Apollo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Check package.json and package-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lock.json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package.json: records the minimum version you app needs. If you update the versions of a particular package, the change is not going to be reflected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package-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lock.json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: records the exact version of each installed package which allows you to re-install them. Future installs will be able to build an identical dependency tree.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9F6AD7-9577-4412-9FF7-19D6DBA9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66" y="3975093"/>
            <a:ext cx="3363986" cy="24941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E03A5E-C6C3-4539-85E2-FCBF15821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260" y="4005392"/>
            <a:ext cx="4139952" cy="22233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465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Modify App Component in App.js 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You only need to keep the App.js in src folder and index.html in public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directory structure is given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40724-1A3E-442E-B31D-130B57E6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05375"/>
            <a:ext cx="182880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784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736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Modify App Component in App.js 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With Apollo Client, we can directly call server without the use of fetch 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code snippet shows how to import Apollo Client: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Note: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 queries and mutations should not be embedded in a string made with back tick notation. This is because, the gql function directly parses the queries. This means, a programmer can directly write queries in the same way when writing queries in GraphiQL tool. The gql is a tag function which will parse the template string written in back tick notation to graphql query object. The Apollo Client query method returns a promise.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845BD-B80A-40F7-9283-47B626A5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65" y="4365104"/>
            <a:ext cx="4756373" cy="2146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51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Modify App Component in App.js 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the previous discussion, we discussed how to use fetch API for HTTP requests.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following code shows how to use gql 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loadStudentsAsync function uses graphql client to query the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0098C-0354-41EA-B823-F7B58A7D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852936"/>
            <a:ext cx="3429744" cy="29015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073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Modify App Component in index.js 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the App.js in react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81F65-6357-4773-A6B4-BE800D2C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2238294"/>
            <a:ext cx="46958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40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3213815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Modify App Component in index.js File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render</a:t>
            </a:r>
            <a:r>
              <a:rPr lang="en-US" sz="1800" b="1" dirty="0">
                <a:solidFill>
                  <a:srgbClr val="000000"/>
                </a:solidFill>
              </a:rPr>
              <a:t>() function.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C021D-143F-4E9D-AA1A-FCB93CAB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53848"/>
            <a:ext cx="4995097" cy="51230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899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Apollo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Run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Apollo </a:t>
            </a:r>
            <a:r>
              <a:rPr lang="en-US" sz="1800" b="1" dirty="0">
                <a:solidFill>
                  <a:srgbClr val="000000"/>
                </a:solidFill>
              </a:rPr>
              <a:t>Server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discussion, we </a:t>
            </a:r>
            <a:r>
              <a:rPr lang="en-US" sz="1800" b="1" dirty="0">
                <a:solidFill>
                  <a:srgbClr val="000000"/>
                </a:solidFill>
              </a:rPr>
              <a:t>discuss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Apollo Client.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15_apollo-server-app01 into 15_apollo-server-app02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cd 15_apollo-server-app02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 server application on port number 9000.</a:t>
            </a: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E2BCC-9193-49CF-9A8D-4A3D6B2B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2" y="3606447"/>
            <a:ext cx="802957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5: 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[Apollo-Client-Work-directory, …/hello-world-client]&gt; npm start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5A763-2FAD-424A-89BF-1E2795CC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98334"/>
            <a:ext cx="8351912" cy="2466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251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5: 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default apollo client is bringing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8741D-B8F6-433A-8526-E6F742DB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10302"/>
            <a:ext cx="297180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923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747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</a:t>
            </a:r>
            <a:r>
              <a:rPr lang="en-US" sz="1800" b="1" dirty="0">
                <a:solidFill>
                  <a:schemeClr val="tx1"/>
                </a:solidFill>
              </a:rPr>
              <a:t>5: 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“loadStudents” button to load and display data.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40EC8-F770-497A-A3F9-AA374F6F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20888"/>
            <a:ext cx="290512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934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Apollo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Run Apollo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have server application on port number 9000.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server terminal should be kept running before executing the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Now, we </a:t>
            </a:r>
            <a:r>
              <a:rPr lang="en-US" sz="1800" b="1" dirty="0">
                <a:solidFill>
                  <a:srgbClr val="000000"/>
                </a:solidFill>
              </a:rPr>
              <a:t>discuss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Apollo Client.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will run client on the second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a new terminal for client and create the react application.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application will be running on port number 3000.</a:t>
            </a: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95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Create a React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cd [work-directory, i.e., 15_apollo-server-app02]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Stop the running server before we create the client.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create-react-app hello-world-client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33713-2246-4232-A9CD-B92377C4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68" y="3565731"/>
            <a:ext cx="8279904" cy="27287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5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660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Start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Start the server in the Server terminal (15_apollo-server-app02):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cd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client terminal, type the following command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 browser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…/15_apollo-serce-app02/hello-world-client &gt; npm start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client is running under port 3000.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5448F-C091-4FE6-836C-4F9432CA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01410"/>
            <a:ext cx="8423920" cy="25562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14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136529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Start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default React Client is automatically bring up.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B1B33-EBA6-47DE-942D-2966EB8A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318560"/>
            <a:ext cx="4136529" cy="47747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662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1119</Words>
  <Application>Microsoft Office PowerPoint</Application>
  <PresentationFormat>On-screen Show (4:3)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15 Apollo Client: Part 2</vt:lpstr>
      <vt:lpstr>15 Apollo Client: Part 2</vt:lpstr>
      <vt:lpstr>15 Apollo Client: Part 2</vt:lpstr>
      <vt:lpstr>15.1 Step 1</vt:lpstr>
      <vt:lpstr>15.1 Step 1</vt:lpstr>
      <vt:lpstr>15.2 Step 2</vt:lpstr>
      <vt:lpstr>15.2 Step 2</vt:lpstr>
      <vt:lpstr>15.2 Step 2</vt:lpstr>
      <vt:lpstr>15.3 Step 3</vt:lpstr>
      <vt:lpstr>15.3 Step 3</vt:lpstr>
      <vt:lpstr>15.3 Step 3</vt:lpstr>
      <vt:lpstr>15.3 Step 3</vt:lpstr>
      <vt:lpstr>15.3 Step 3</vt:lpstr>
      <vt:lpstr>15.4 Step 4</vt:lpstr>
      <vt:lpstr>15.4 Step 4</vt:lpstr>
      <vt:lpstr>15.4 Step 4</vt:lpstr>
      <vt:lpstr>15.4 Step 4</vt:lpstr>
      <vt:lpstr>15.4 Step 4</vt:lpstr>
      <vt:lpstr>15.4 Step 4</vt:lpstr>
      <vt:lpstr>15.5 Verify</vt:lpstr>
      <vt:lpstr>15.5 Verify</vt:lpstr>
      <vt:lpstr>15.5 Verify</vt:lpstr>
      <vt:lpstr>15.5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1163</cp:revision>
  <dcterms:created xsi:type="dcterms:W3CDTF">2018-09-28T16:40:41Z</dcterms:created>
  <dcterms:modified xsi:type="dcterms:W3CDTF">2020-10-10T22:33:10Z</dcterms:modified>
</cp:coreProperties>
</file>