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7" r:id="rId14"/>
    <p:sldId id="276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graphql/graphql_mutation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graphql/graphql_mutation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Return Object of Mutation: Part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635397-879B-41EA-A6B7-284DEEA1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6" y="1986267"/>
            <a:ext cx="3481009" cy="3572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962BC-9163-44BF-B42D-26A9B3C6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34" y="1999357"/>
            <a:ext cx="4602894" cy="30230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11.4 Before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414061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Before Mutation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5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414061"/>
            <a:ext cx="5112567" cy="574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Run Mutation: Error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685A9-02AB-4225-B61F-F6B32615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8" y="2103615"/>
            <a:ext cx="5040560" cy="25152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7E1B2-31D5-4509-B302-03CB5BCD2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42" y="2079269"/>
            <a:ext cx="2924175" cy="2438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0D9D2935-EA8D-466A-8B26-EBE7D176BC39}"/>
              </a:ext>
            </a:extLst>
          </p:cNvPr>
          <p:cNvSpPr txBox="1">
            <a:spLocks/>
          </p:cNvSpPr>
          <p:nvPr/>
        </p:nvSpPr>
        <p:spPr>
          <a:xfrm>
            <a:off x="5724128" y="1449434"/>
            <a:ext cx="2998895" cy="6298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Run Mutation: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17948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11.6 After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635397-879B-41EA-A6B7-284DEEA1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6" y="1986267"/>
            <a:ext cx="3481009" cy="3572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962BC-9163-44BF-B42D-26A9B3C6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34" y="1999357"/>
            <a:ext cx="4602894" cy="30230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11.6 After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414061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Mutation: Nothing Change because the Error in GraphQL.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414061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Object Mutation does not work well in GraphQL.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8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Return Object of Mutation: Part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Return Object of Mutation: Part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is best practice to return an object in mutation.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For example, the client application wants to fetch student and college details.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case, rather than making two different requests, we can create a query that returns an object containing students and their college details.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10-query-app01 to 11-mutation-app03 (or Follow steps 3 to 5 explained in the Setup.pptx).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a new method named addStudent which returns object in mutation type of schema.graphql.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learn how to access the college details through student details.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college type in the schema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77E7C-057A-4013-89EA-088E0665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5852"/>
            <a:ext cx="6376133" cy="34922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113791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Update the resolvers.js 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Update a file resolvers.js in the project folder and add the following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BA589-B297-466E-9F49-BEC851B4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75" y="1277280"/>
            <a:ext cx="4113791" cy="55172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274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11.3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42EEF-A514-40EF-AB3E-1D95E75D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705725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55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Before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398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11 Return Object of Mutation: Part 3</vt:lpstr>
      <vt:lpstr>11 Return Object of Mutation: Part 3</vt:lpstr>
      <vt:lpstr>11.1 Step 1</vt:lpstr>
      <vt:lpstr>11.1 Step 2</vt:lpstr>
      <vt:lpstr>11.2 Step 2</vt:lpstr>
      <vt:lpstr>11.2 Step 2</vt:lpstr>
      <vt:lpstr>11.3 Run Application</vt:lpstr>
      <vt:lpstr>11.3 Run Application</vt:lpstr>
      <vt:lpstr>11.4 Before Mutation</vt:lpstr>
      <vt:lpstr>11.4 Before Mutation</vt:lpstr>
      <vt:lpstr>11.5 Mutation</vt:lpstr>
      <vt:lpstr>11.5 Mutation</vt:lpstr>
      <vt:lpstr>11.6 After Mutation</vt:lpstr>
      <vt:lpstr>11.6 After Mutation</vt:lpstr>
      <vt:lpstr>11.7 Summary</vt:lpstr>
      <vt:lpstr>11.7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1102</cp:revision>
  <dcterms:created xsi:type="dcterms:W3CDTF">2018-09-28T16:40:41Z</dcterms:created>
  <dcterms:modified xsi:type="dcterms:W3CDTF">2020-10-09T03:52:56Z</dcterms:modified>
</cp:coreProperties>
</file>