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84" r:id="rId4"/>
    <p:sldId id="285" r:id="rId5"/>
    <p:sldId id="286" r:id="rId6"/>
    <p:sldId id="282" r:id="rId7"/>
    <p:sldId id="283" r:id="rId8"/>
    <p:sldId id="287" r:id="rId9"/>
    <p:sldId id="288" r:id="rId10"/>
    <p:sldId id="289" r:id="rId11"/>
    <p:sldId id="290" r:id="rId12"/>
    <p:sldId id="295" r:id="rId13"/>
    <p:sldId id="296" r:id="rId14"/>
    <p:sldId id="291" r:id="rId15"/>
    <p:sldId id="292" r:id="rId16"/>
    <p:sldId id="293" r:id="rId17"/>
    <p:sldId id="294" r:id="rId18"/>
    <p:sldId id="297" r:id="rId19"/>
    <p:sldId id="298" r:id="rId20"/>
    <p:sldId id="299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3" d="100"/>
          <a:sy n="9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Cache Server: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Add Resolvers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file resolvers.js in the project folder, and add the following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2DB93-0A2E-44FE-AF12-D1CD67B3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97785"/>
            <a:ext cx="5705475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550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16.4 Check server.js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6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16.4 Check server.js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server.js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Server should look like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27A05-81EA-4CED-8D73-5220E6C4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58506"/>
            <a:ext cx="5904656" cy="43999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605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16.5 Step5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16.5 Step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Verify Run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start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4886-4508-4EDB-8895-33069C53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605087"/>
            <a:ext cx="8029575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020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16.6 Verify Graphiql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16.6 Verify Graphiql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Verify Gra</a:t>
            </a:r>
            <a:r>
              <a:rPr lang="en-US" sz="1800" b="1" dirty="0">
                <a:solidFill>
                  <a:schemeClr val="tx1"/>
                </a:solidFill>
              </a:rPr>
              <a:t>phiql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localhost:9000/graphiql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30F9E-792F-475C-B631-74BF62CD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02100"/>
            <a:ext cx="508635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32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16.6 Verify Graphiql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Verify Gra</a:t>
            </a:r>
            <a:r>
              <a:rPr lang="en-US" sz="1800" b="1" dirty="0">
                <a:solidFill>
                  <a:schemeClr val="tx1"/>
                </a:solidFill>
              </a:rPr>
              <a:t>phiql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localhost:9000/graphiql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FAEFE-FECB-45C1-8AF9-0519E962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80" y="2461313"/>
            <a:ext cx="4157439" cy="38950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0CC5D-51C7-431B-A90B-D7838C172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99218"/>
            <a:ext cx="1371600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6F6E3-A364-4EC7-A05E-8E3CB1F5CC1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95600" y="4408831"/>
            <a:ext cx="1578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3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16.7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0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Cache Server: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4563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Caching is the process of storing data in a temporary storage area called 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When you return to a page you've recently visited, the browser can get those files from the cache rather than the original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saves your time, and network from the burden of additional traffic.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Client applications interacting with GraphQL are responsible for caching data at their end.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One possible pattern for this is reserving a field, like id, to be a globally unique identifier.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InMemory Cache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InMemoryCache is a normalized data store commonly used in GraphQL client applications without use of other library like Redux.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79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16.7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done the server setup.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Nex</a:t>
            </a:r>
            <a:r>
              <a:rPr lang="en-US" sz="1800" b="1" dirty="0">
                <a:solidFill>
                  <a:schemeClr val="tx1"/>
                </a:solidFill>
              </a:rPr>
              <a:t>t, we will implement </a:t>
            </a:r>
            <a:r>
              <a:rPr lang="en-US" sz="1800" b="1">
                <a:solidFill>
                  <a:schemeClr val="tx1"/>
                </a:solidFill>
              </a:rPr>
              <a:t>ReactJS for the </a:t>
            </a:r>
            <a:r>
              <a:rPr lang="en-US" sz="1800" b="1" dirty="0">
                <a:solidFill>
                  <a:schemeClr val="tx1"/>
                </a:solidFill>
              </a:rPr>
              <a:t>client side.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63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Cache Server: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sample code to use InMemoryCache with ApolloClient is given below: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D2408-F402-4760-AD06-5D72F71E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39" y="1913420"/>
            <a:ext cx="5276850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78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Cache Server: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InMemoryCache constructor takes an optional config object with properties to customize your cache.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3D3EA8-3AE1-409A-A35F-4495996D0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70444"/>
              </p:ext>
            </p:extLst>
          </p:nvPr>
        </p:nvGraphicFramePr>
        <p:xfrm>
          <a:off x="457200" y="2166288"/>
          <a:ext cx="797320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230360692"/>
                    </a:ext>
                  </a:extLst>
                </a:gridCol>
                <a:gridCol w="7495367">
                  <a:extLst>
                    <a:ext uri="{9D8B030D-6E8A-4147-A177-3AD203B41FA5}">
                      <a16:colId xmlns:a16="http://schemas.microsoft.com/office/drawing/2014/main" val="1640784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422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addTypename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determine whether to add __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typename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the document (default: true)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7334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dataIdFromObject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A function that takes a data object and returns a unique identifier to be used when normalizing the data in the store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88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fragmentMatcher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By default, the InMemoryCache uses a heuristic fragment matcher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9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cacheRedirects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map of functions to redirect a query to another entry in the cache before a request takes place.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924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Cache Server: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40768"/>
            <a:ext cx="8352928" cy="4752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will create a SPA (Single Page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pplication) in ReactJS with two tabs – one for the home tab and another for students.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students tab will load data from a GraphQL server API.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will query for 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data when the user navigates from the home tab to the students tab.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resulting data will be cached by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will also query the server time using getTime field to verify if the page is cached.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data is returned from the cache, the page will display the time of very first request sent to the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data is a result of a fresh request made to the sever, it will always show the latest time from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up the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 are the steps for setting up the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9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5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961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Create auto-server-app01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Copt 10_query_app01 to 15_cache-server-app01 (Follow Step 3 to 5 of 01_Setup.pptx)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Strat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[work-folder) 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A5152-BCE6-4C47-8950-D1AF390A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56" y="3556058"/>
            <a:ext cx="8001000" cy="2266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955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2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</a:t>
            </a:r>
            <a:r>
              <a:rPr lang="en-US" sz="1800" b="1" dirty="0">
                <a:solidFill>
                  <a:schemeClr val="tx1"/>
                </a:solidFill>
              </a:rPr>
              <a:t>Create Schema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 schema.graphql file in the project folder cache-server-app and add the following code: 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https://www.tutorialspoint.com/graphql/graphql_caching.htm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1143DF-8548-448A-BE8B-6DDF222F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70" y="2394587"/>
            <a:ext cx="4381500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596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816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17 Cache Server: Part 1</vt:lpstr>
      <vt:lpstr>17 Cache Server: Part 1</vt:lpstr>
      <vt:lpstr>17 Cache Server: Part 1</vt:lpstr>
      <vt:lpstr>17 Cache Server: Part 1</vt:lpstr>
      <vt:lpstr>17 Cache Server: Part 1</vt:lpstr>
      <vt:lpstr>16.1 Step 1</vt:lpstr>
      <vt:lpstr>16.1 Step 1</vt:lpstr>
      <vt:lpstr>16.2 Step 2</vt:lpstr>
      <vt:lpstr>16.2 Step 2</vt:lpstr>
      <vt:lpstr>16.3 Step 3</vt:lpstr>
      <vt:lpstr>16.3 Step 3</vt:lpstr>
      <vt:lpstr>16.4 Check server.js</vt:lpstr>
      <vt:lpstr>16.4 Check server.js</vt:lpstr>
      <vt:lpstr>16.5 Step5</vt:lpstr>
      <vt:lpstr>16.5 Step 5</vt:lpstr>
      <vt:lpstr>16.6 Verify Graphiql</vt:lpstr>
      <vt:lpstr>16.6 Verify Graphiql</vt:lpstr>
      <vt:lpstr>16.6 Verify Graphiql</vt:lpstr>
      <vt:lpstr>16.7 Summary</vt:lpstr>
      <vt:lpstr>16.7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1238</cp:revision>
  <dcterms:created xsi:type="dcterms:W3CDTF">2018-09-28T16:40:41Z</dcterms:created>
  <dcterms:modified xsi:type="dcterms:W3CDTF">2020-10-11T23:32:46Z</dcterms:modified>
</cp:coreProperties>
</file>