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94" r:id="rId4"/>
    <p:sldId id="282" r:id="rId5"/>
    <p:sldId id="287" r:id="rId6"/>
    <p:sldId id="295" r:id="rId7"/>
    <p:sldId id="296" r:id="rId8"/>
    <p:sldId id="299" r:id="rId9"/>
    <p:sldId id="297" r:id="rId10"/>
    <p:sldId id="298" r:id="rId11"/>
    <p:sldId id="300" r:id="rId12"/>
    <p:sldId id="301" r:id="rId13"/>
    <p:sldId id="303" r:id="rId14"/>
    <p:sldId id="302" r:id="rId15"/>
    <p:sldId id="304" r:id="rId16"/>
    <p:sldId id="307" r:id="rId17"/>
    <p:sldId id="305" r:id="rId18"/>
    <p:sldId id="308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Cache Client: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Install Apollo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6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17.3 Install Apollo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17-cache-server-app01/hello-world-client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install apollo-boost graphql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56DDD-4D05-43BF-95FA-98643FD2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73445"/>
            <a:ext cx="8208912" cy="24825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731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17.3 Install Apollo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58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17-cache-server-app01/hello-world-client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list | grep apollo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will download the graphql libraries for client side and also the Apollo Boost package. We can cross verify this by typing npm view apollo-boost dependencies. This will have many dependencies as shown below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6A6F6-15F5-44F5-AA26-CABE76F0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3069354"/>
            <a:ext cx="7884368" cy="25627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018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17.3 Install Apollo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58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17-cache-server-app01/hello-world-client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list | grep apollo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will download the graphql libraries for client side and also the Apollo Boost package. We can cross verify this by typing npm view apollo-boost dependencies. This will have many dependencies as shown below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3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17.4 Route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17.4 Route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Modify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index.js in src folder and index.html in public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We add the router of ‘/’ and ‘/students’.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‘/’ is for import App component and ‘/students’ is for import Students component.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C0C90-BCEC-47D0-AB54-B3CCD181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7" y="2492896"/>
            <a:ext cx="5124568" cy="426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817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17.5 App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17.5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App</a:t>
            </a:r>
            <a:r>
              <a:rPr lang="en-US" sz="1800" b="1" dirty="0">
                <a:solidFill>
                  <a:schemeClr val="tx1"/>
                </a:solidFill>
              </a:rPr>
              <a:t> component.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90B32-2BB7-438D-8293-5B6548B0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88" y="2266192"/>
            <a:ext cx="4381500" cy="3038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505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17.6 Students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17.6 Students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tudent.js: ApolloClient, Hotlink, and InMemoryCache Apollo-boost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74CCB-201B-4B42-B270-3B0CB02C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9515"/>
            <a:ext cx="564832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60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Cache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the 17_cache-server-app01 to 17_cahe-server-app02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Verify the server is working properly before we add the Frontend ReactJS.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cd 17_cache-server-app02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npm start</a:t>
            </a:r>
          </a:p>
          <a:p>
            <a:pPr algn="l">
              <a:buClr>
                <a:srgbClr val="0070C0"/>
              </a:buClr>
              <a:buSzPct val="80000"/>
            </a:pP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82388-D302-4771-8F8D-2B915741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42246"/>
            <a:ext cx="7836012" cy="1584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17.6 Students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tudent.js: props and state </a:t>
            </a:r>
            <a:r>
              <a:rPr lang="en-US" sz="1800" b="1" dirty="0">
                <a:solidFill>
                  <a:schemeClr val="tx1"/>
                </a:solidFill>
              </a:rPr>
              <a:t>of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Students Component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CAAE3-D861-4BE5-B6FE-9B149FAB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170313"/>
            <a:ext cx="4438650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484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17.6 Students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tudent.js: loadStudent without Cache (We do not use this function).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800B8-CF97-491C-B0A6-F32F1966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43837"/>
            <a:ext cx="5705475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781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17.6 Students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tudent.js: loadStudent with ApolloClient Cache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EEED9-23A4-45EC-8289-8D2A3DD9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4438650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098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17.6 Students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tudent.js: render Students Component.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DCCB6-CBDF-4DF5-9A7B-4C75DFF1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59" y="1843593"/>
            <a:ext cx="573405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0C3AD0-B4C8-486E-B894-340B8C117C39}"/>
              </a:ext>
            </a:extLst>
          </p:cNvPr>
          <p:cNvSpPr/>
          <p:nvPr/>
        </p:nvSpPr>
        <p:spPr>
          <a:xfrm>
            <a:off x="4067944" y="3861048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76A34-86FA-4D6B-8F38-D7B7AD9A796A}"/>
              </a:ext>
            </a:extLst>
          </p:cNvPr>
          <p:cNvSpPr txBox="1"/>
          <p:nvPr/>
        </p:nvSpPr>
        <p:spPr>
          <a:xfrm>
            <a:off x="6090377" y="3820398"/>
            <a:ext cx="237626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 Student Name</a:t>
            </a:r>
          </a:p>
        </p:txBody>
      </p:sp>
    </p:spTree>
    <p:extLst>
      <p:ext uri="{BB962C8B-B14F-4D97-AF65-F5344CB8AC3E}">
        <p14:creationId xmlns:p14="http://schemas.microsoft.com/office/powerpoint/2010/main" val="113530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17.7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17.7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966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B15F7-344B-4D1E-87E5-A9B0F3EB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4" y="2470718"/>
            <a:ext cx="8172400" cy="2176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77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17.7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966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BC8A7-D3B3-4D97-A319-34C6A0A6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10634"/>
            <a:ext cx="4762500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385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17.7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773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Link “Students”. Get the student ID and display Student name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4ECC2-2ABB-4EB6-901B-4E22FEB2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512526"/>
            <a:ext cx="477202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079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17.8 Change to Without Cache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17.8 Change to Without Cache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from with Cache to Without Cache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you change the load method to 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loadStudents_noCache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in the constructor of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StudentComponent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, the output will not cache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shows the difference between caching and non-caching.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This data is not cache and a little bit slow to switch.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FA0B8-69E9-46CB-A750-C7594828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102392"/>
            <a:ext cx="3152775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4C8E3-E1A9-42E9-BCFE-3B96C120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986256"/>
            <a:ext cx="3994025" cy="33213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99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312368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Cache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In the </a:t>
            </a:r>
            <a:r>
              <a:rPr lang="en-US" sz="1800" b="1" dirty="0" err="1">
                <a:solidFill>
                  <a:srgbClr val="000000"/>
                </a:solidFill>
              </a:rPr>
              <a:t>grapipl</a:t>
            </a:r>
            <a:r>
              <a:rPr lang="en-US" sz="1800" b="1" dirty="0">
                <a:solidFill>
                  <a:srgbClr val="000000"/>
                </a:solidFill>
              </a:rPr>
              <a:t> editor type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000000"/>
                </a:solidFill>
              </a:rPr>
              <a:t>setTime</a:t>
            </a:r>
            <a:endParaRPr lang="en-US" sz="1800" b="1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students {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Id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firstName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C454C-674D-47BF-A8C0-92A1EBD6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488" y="1358213"/>
            <a:ext cx="4762312" cy="44617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920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ReactJS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another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>
                <a:solidFill>
                  <a:schemeClr val="tx1"/>
                </a:solidFill>
              </a:rPr>
              <a:t>tensorflow)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[17_cache-server-app02] &gt; create-react-app hello-world-client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96436-1CBB-486D-9672-4066705B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9" y="2883796"/>
            <a:ext cx="7987021" cy="30210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68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Test Server and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17.2 Test Server and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 directory, bring up the cache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run at port 9000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8A59-869B-4F23-919B-828276A2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2565882"/>
            <a:ext cx="7972425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582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17.2 Test Server and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17-cache-server-app01/hello-world-client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Install router modules for react using following command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hello-world-client&gt; npm install react-router-</a:t>
            </a:r>
            <a:r>
              <a:rPr lang="en-US" sz="1800" b="1" dirty="0" err="1">
                <a:solidFill>
                  <a:schemeClr val="tx1"/>
                </a:solidFill>
              </a:rPr>
              <a:t>dom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1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17.2 Test Server and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58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17-cache-server-app01/hello-world-client directory, bring up the cache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Brin</a:t>
            </a:r>
            <a:r>
              <a:rPr lang="en-US" sz="1800" b="1" dirty="0">
                <a:solidFill>
                  <a:schemeClr val="tx1"/>
                </a:solidFill>
              </a:rPr>
              <a:t>g the React and run at port 3000 (localhost:3000)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hello-world-client&gt;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55BA5-6E7F-4103-BD01-8657CE40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51730"/>
            <a:ext cx="4095378" cy="37088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593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953</Words>
  <Application>Microsoft Office PowerPoint</Application>
  <PresentationFormat>On-screen Show (4:3)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17 Cache Client: Part 2</vt:lpstr>
      <vt:lpstr>17 Cache Client: Part 2</vt:lpstr>
      <vt:lpstr>17 Cache Client: Part 2</vt:lpstr>
      <vt:lpstr>17.1 Step 1</vt:lpstr>
      <vt:lpstr>17.1 Step 1</vt:lpstr>
      <vt:lpstr>17.2 Test Server and Client</vt:lpstr>
      <vt:lpstr>17.2 Test Server and Client</vt:lpstr>
      <vt:lpstr>17.2 Test Server and Client</vt:lpstr>
      <vt:lpstr>17.2 Test Server and Client</vt:lpstr>
      <vt:lpstr>17.3 Install Apollo Client</vt:lpstr>
      <vt:lpstr>17.3 Install Apollo Client</vt:lpstr>
      <vt:lpstr>17.3 Install Apollo Client</vt:lpstr>
      <vt:lpstr>17.3 Install Apollo Client</vt:lpstr>
      <vt:lpstr>17.4 Route Components</vt:lpstr>
      <vt:lpstr>17.4 Route Components</vt:lpstr>
      <vt:lpstr>17.5 App Component</vt:lpstr>
      <vt:lpstr>17.5 App Component</vt:lpstr>
      <vt:lpstr>17.6 Students Component</vt:lpstr>
      <vt:lpstr>17.6 Students Component</vt:lpstr>
      <vt:lpstr>17.6 Students Component</vt:lpstr>
      <vt:lpstr>17.6 Students Component</vt:lpstr>
      <vt:lpstr>17.6 Students Component</vt:lpstr>
      <vt:lpstr>17.6 Students Component</vt:lpstr>
      <vt:lpstr>17.7 Verify</vt:lpstr>
      <vt:lpstr>17.7 Verify</vt:lpstr>
      <vt:lpstr>17.7 Verify</vt:lpstr>
      <vt:lpstr>17.7 Verify</vt:lpstr>
      <vt:lpstr>17.8 Change to Without Cache</vt:lpstr>
      <vt:lpstr>17.8 Change to Without Cache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1218</cp:revision>
  <dcterms:created xsi:type="dcterms:W3CDTF">2018-09-28T16:40:41Z</dcterms:created>
  <dcterms:modified xsi:type="dcterms:W3CDTF">2020-10-12T01:44:01Z</dcterms:modified>
</cp:coreProperties>
</file>