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enkins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667-D9A8-4077-A6BB-856ABDAC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98" y="3636593"/>
            <a:ext cx="829667" cy="1008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</a:rPr>
              <a:t>Introduction </a:t>
            </a:r>
            <a:r>
              <a:rPr lang="en-US" altLang="zh-TW" sz="1800" b="1" dirty="0">
                <a:solidFill>
                  <a:schemeClr val="tx1"/>
                </a:solidFill>
              </a:rPr>
              <a:t>to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Jenkins is a powerful application that allows continuous integration and continuous delivery of projects, regardless of the platform you are working 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free source that can handle any kind of build or continuous integration.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integrate Jenkins with a number of testing and deployment technologies.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Jenkins to build and test your software projects continuously.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https://www.tutorialspoint.com/jenkins/index.htm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Introduction to Jenkins</vt:lpstr>
      <vt:lpstr>1 Introduction to Jenkins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216</cp:revision>
  <dcterms:created xsi:type="dcterms:W3CDTF">2018-09-28T16:40:41Z</dcterms:created>
  <dcterms:modified xsi:type="dcterms:W3CDTF">2020-04-27T16:07:50Z</dcterms:modified>
</cp:coreProperties>
</file>