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2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jenkins/jenkins_install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jenkins/jenkins_install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jenkins/jenkins_install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jenkins/jenkins_installation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jenkins/jenkins_installa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jenkins/jenkins_install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Install Jenkins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“jenkins.io” and download the latest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Unzip and double click exe file to install Jenkins.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Jenkins is installed under “C:\Program Files (x86)\Jenkins”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D3E0A-F16D-411C-89D9-162343E8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801579"/>
            <a:ext cx="471487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browser: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localhost:8080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Copy password in C:\Porgream File (x86)\Jenkins\secrets\</a:t>
            </a:r>
            <a:r>
              <a:rPr lang="en-US" altLang="zh-TW" sz="1800" dirty="0" err="1">
                <a:solidFill>
                  <a:schemeClr val="tx1"/>
                </a:solidFill>
              </a:rPr>
              <a:t>initialAdminPassword</a:t>
            </a:r>
            <a:r>
              <a:rPr lang="en-US" altLang="zh-TW" sz="1800" dirty="0">
                <a:solidFill>
                  <a:schemeClr val="tx1"/>
                </a:solidFill>
              </a:rPr>
              <a:t> into the Password  and click continue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D7828-0E7E-4130-8330-48A9D844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30414"/>
            <a:ext cx="4280431" cy="33259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CD4D7-9E72-4A0A-B7D8-C8F5C6BB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881" y="3143374"/>
            <a:ext cx="3447292" cy="9290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8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enter the Jenkins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“Install the Suggested Plugins”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3C318-5E5A-4D4E-A0A6-D1E1A77A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24220"/>
            <a:ext cx="4231632" cy="29650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7A7F6-2262-4317-BD63-06708934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492" y="2624220"/>
            <a:ext cx="3830946" cy="29650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566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35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Username: </a:t>
            </a:r>
            <a:r>
              <a:rPr lang="en-US" altLang="zh-TW" sz="1800" dirty="0" err="1">
                <a:solidFill>
                  <a:schemeClr val="tx1"/>
                </a:solidFill>
              </a:rPr>
              <a:t>peterhpchen</a:t>
            </a:r>
            <a:r>
              <a:rPr lang="en-US" altLang="zh-TW" sz="1800" dirty="0">
                <a:solidFill>
                  <a:schemeClr val="tx1"/>
                </a:solidFill>
              </a:rPr>
              <a:t>, password: </a:t>
            </a:r>
            <a:r>
              <a:rPr lang="en-US" altLang="zh-TW" sz="1800" dirty="0" err="1">
                <a:solidFill>
                  <a:schemeClr val="tx1"/>
                </a:solidFill>
              </a:rPr>
              <a:t>Pcxxxx</a:t>
            </a:r>
            <a:r>
              <a:rPr lang="en-US" altLang="zh-TW" sz="1800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Full Name: Peter H. Chen, email address: peter.hp.chen@gmail.com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79523-F9BF-4508-ABD2-1916D17F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92" y="2357116"/>
            <a:ext cx="5740216" cy="39466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5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Instance: &gt;localhost:8080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D7EA3-41AA-4E53-93E7-EE73DB43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73991"/>
            <a:ext cx="6034671" cy="41926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86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Jenkins is ready!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B9FFF-2304-46A7-95F4-CB387B95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7" y="2168649"/>
            <a:ext cx="3851920" cy="26995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E1941-CF82-43B5-9647-8212BE98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29" y="2206916"/>
            <a:ext cx="4017610" cy="26224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15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251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 Install Jenkins</vt:lpstr>
      <vt:lpstr>3 Install Jenkins</vt:lpstr>
      <vt:lpstr>3 Install Jenkins</vt:lpstr>
      <vt:lpstr>3 Install Jenkins</vt:lpstr>
      <vt:lpstr>3 Install Jenkins</vt:lpstr>
      <vt:lpstr>3 Install Jenkins</vt:lpstr>
      <vt:lpstr>3 Install Jenkins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234</cp:revision>
  <dcterms:created xsi:type="dcterms:W3CDTF">2018-09-28T16:40:41Z</dcterms:created>
  <dcterms:modified xsi:type="dcterms:W3CDTF">2020-04-27T21:51:22Z</dcterms:modified>
</cp:coreProperties>
</file>