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67" r:id="rId5"/>
    <p:sldId id="260" r:id="rId6"/>
    <p:sldId id="261" r:id="rId7"/>
    <p:sldId id="269" r:id="rId8"/>
    <p:sldId id="262" r:id="rId9"/>
    <p:sldId id="270" r:id="rId10"/>
    <p:sldId id="263" r:id="rId11"/>
    <p:sldId id="271" r:id="rId12"/>
    <p:sldId id="264" r:id="rId13"/>
    <p:sldId id="272" r:id="rId14"/>
    <p:sldId id="265" r:id="rId15"/>
    <p:sldId id="26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lvNXFdPhB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lvNXFdPhB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lvNXFdPhB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vNXFdPhB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Jenkins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7D8079-FFE3-46C4-9236-8E60A4E5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48" y="2449974"/>
            <a:ext cx="5494147" cy="39503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25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Now, click “Build Now”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7D307-622E-4A8C-9370-EB3CB292912F}"/>
              </a:ext>
            </a:extLst>
          </p:cNvPr>
          <p:cNvSpPr/>
          <p:nvPr/>
        </p:nvSpPr>
        <p:spPr>
          <a:xfrm>
            <a:off x="1742148" y="3844926"/>
            <a:ext cx="669612" cy="232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Item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054049-0630-446C-BE71-EC96DDAA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3111"/>
            <a:ext cx="6660232" cy="35061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Item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9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Item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Once, you click “Build Now”. You can see Build History display #1, #2,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“#1”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E3BB7-8D65-4AD3-80FF-67B02D1EDED0}"/>
              </a:ext>
            </a:extLst>
          </p:cNvPr>
          <p:cNvSpPr/>
          <p:nvPr/>
        </p:nvSpPr>
        <p:spPr>
          <a:xfrm>
            <a:off x="1115616" y="5254328"/>
            <a:ext cx="1294574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A7DFB-D136-4311-B739-A4E0C9BEBE68}"/>
              </a:ext>
            </a:extLst>
          </p:cNvPr>
          <p:cNvSpPr/>
          <p:nvPr/>
        </p:nvSpPr>
        <p:spPr>
          <a:xfrm>
            <a:off x="1115616" y="4100682"/>
            <a:ext cx="792088" cy="283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F331-B14B-4F8C-A447-1540C16B366D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511660" y="4384278"/>
            <a:ext cx="251243" cy="870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1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Check Item 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1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1D69C3-EF71-4138-B553-0B017620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93661"/>
            <a:ext cx="7524328" cy="25908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Check Item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7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Check Item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see the content of “#1”.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“Console Output”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E3BB7-8D65-4AD3-80FF-67B02D1EDED0}"/>
              </a:ext>
            </a:extLst>
          </p:cNvPr>
          <p:cNvSpPr/>
          <p:nvPr/>
        </p:nvSpPr>
        <p:spPr>
          <a:xfrm>
            <a:off x="827584" y="4056403"/>
            <a:ext cx="936104" cy="236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0E5668-BFEF-49A5-BEF1-29211091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304538"/>
            <a:ext cx="7668344" cy="28720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Check Item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67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</a:rPr>
              <a:t>Check Item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</a:rPr>
              <a:t>You </a:t>
            </a:r>
            <a:r>
              <a:rPr lang="en-US" altLang="zh-TW" sz="1800" b="1" dirty="0">
                <a:solidFill>
                  <a:schemeClr val="tx1"/>
                </a:solidFill>
              </a:rPr>
              <a:t>can see the content of “#1”.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“Console Output”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E3BB7-8D65-4AD3-80FF-67B02D1EDED0}"/>
              </a:ext>
            </a:extLst>
          </p:cNvPr>
          <p:cNvSpPr/>
          <p:nvPr/>
        </p:nvSpPr>
        <p:spPr>
          <a:xfrm>
            <a:off x="2590800" y="3740546"/>
            <a:ext cx="5581600" cy="14360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3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Jenkins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Jenkins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discuss how to create and run the Jenkins Project.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Create Jenkins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Jenkins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Jenkins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localhost:8080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 “</a:t>
            </a:r>
            <a:r>
              <a:rPr lang="en-US" altLang="zh-TW" sz="1800" b="1" dirty="0">
                <a:solidFill>
                  <a:srgbClr val="FF0000"/>
                </a:solidFill>
              </a:rPr>
              <a:t>create new Jobs” (or “New Item”)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ACF18-20DF-44BE-9BEA-81A9A7D7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32290"/>
            <a:ext cx="6660232" cy="34573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91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Jenkins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Jenkins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Enter an item name: </a:t>
            </a:r>
            <a:r>
              <a:rPr lang="en-US" altLang="zh-TW" sz="1800" b="1" dirty="0" err="1">
                <a:solidFill>
                  <a:srgbClr val="C00000"/>
                </a:solidFill>
              </a:rPr>
              <a:t>ML_proj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</a:t>
            </a:r>
            <a:r>
              <a:rPr lang="en-US" altLang="zh-TW" sz="1800" b="1" dirty="0">
                <a:solidFill>
                  <a:srgbClr val="C00000"/>
                </a:solidFill>
              </a:rPr>
              <a:t>Freestyle Project </a:t>
            </a:r>
            <a:r>
              <a:rPr lang="en-US" altLang="zh-TW" sz="1800" b="1" dirty="0">
                <a:solidFill>
                  <a:schemeClr val="tx1"/>
                </a:solidFill>
              </a:rPr>
              <a:t>and Click </a:t>
            </a:r>
            <a:r>
              <a:rPr lang="en-US" altLang="zh-TW" sz="1800" b="1" dirty="0">
                <a:solidFill>
                  <a:srgbClr val="C00000"/>
                </a:solidFill>
              </a:rPr>
              <a:t>OK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BBC53-83B3-40B4-BB0D-F2274D09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6" y="2443509"/>
            <a:ext cx="5508104" cy="39746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07D307-622E-4A8C-9370-EB3CB292912F}"/>
              </a:ext>
            </a:extLst>
          </p:cNvPr>
          <p:cNvSpPr/>
          <p:nvPr/>
        </p:nvSpPr>
        <p:spPr>
          <a:xfrm>
            <a:off x="2590800" y="3429000"/>
            <a:ext cx="19812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E3B072-7DFA-4B87-A938-729846D31035}"/>
              </a:ext>
            </a:extLst>
          </p:cNvPr>
          <p:cNvSpPr/>
          <p:nvPr/>
        </p:nvSpPr>
        <p:spPr>
          <a:xfrm>
            <a:off x="2686216" y="3946525"/>
            <a:ext cx="3866983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85704-E4F6-45BF-BCCF-4B4D64E2FFBA}"/>
              </a:ext>
            </a:extLst>
          </p:cNvPr>
          <p:cNvSpPr/>
          <p:nvPr/>
        </p:nvSpPr>
        <p:spPr>
          <a:xfrm>
            <a:off x="2684511" y="6022115"/>
            <a:ext cx="375321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724B35-773E-4BD7-9A43-24407DF4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78" y="2779620"/>
            <a:ext cx="4991443" cy="38763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Jenkins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782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Jenkins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There are items: General, Source Code Management, Build Triggers, Build Environment, Build, and Post-build Actions.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Type in Description: “Machine Learning Projects”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7D307-622E-4A8C-9370-EB3CB292912F}"/>
              </a:ext>
            </a:extLst>
          </p:cNvPr>
          <p:cNvSpPr/>
          <p:nvPr/>
        </p:nvSpPr>
        <p:spPr>
          <a:xfrm>
            <a:off x="2801906" y="3789040"/>
            <a:ext cx="368420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Execute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AE76AB-1368-4F73-97FA-6BD4159A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59340"/>
            <a:ext cx="3781400" cy="34660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Execute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215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Execute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Scroll down in Build Section.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“Execute Windows batch command”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command area: echo “This is Machine Learning Project: %date% : %time%”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“Apply” button and then “Save”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https://www.youtube.com/watch?v=MlvNXFdPhB8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7D307-622E-4A8C-9370-EB3CB292912F}"/>
              </a:ext>
            </a:extLst>
          </p:cNvPr>
          <p:cNvSpPr/>
          <p:nvPr/>
        </p:nvSpPr>
        <p:spPr>
          <a:xfrm>
            <a:off x="3414531" y="5623408"/>
            <a:ext cx="3179452" cy="558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408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 Jenkins Project</vt:lpstr>
      <vt:lpstr>4 Jenkins Project</vt:lpstr>
      <vt:lpstr>4.1 Create Jenkins Project</vt:lpstr>
      <vt:lpstr>4.1 Create Jenkins Project</vt:lpstr>
      <vt:lpstr>4.1 Create Jenkins Project</vt:lpstr>
      <vt:lpstr>4.1 Create Jenkins Project</vt:lpstr>
      <vt:lpstr>4.2 Execute Command</vt:lpstr>
      <vt:lpstr>4.2 Execute Command</vt:lpstr>
      <vt:lpstr>4.3 Build</vt:lpstr>
      <vt:lpstr>4.3 Build</vt:lpstr>
      <vt:lpstr>4.4 Create Item</vt:lpstr>
      <vt:lpstr>4.4 Create Item</vt:lpstr>
      <vt:lpstr>4.5 Check Item Content</vt:lpstr>
      <vt:lpstr>4.5 Check Item Content</vt:lpstr>
      <vt:lpstr>4.5 Check Item Content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261</cp:revision>
  <dcterms:created xsi:type="dcterms:W3CDTF">2018-09-28T16:40:41Z</dcterms:created>
  <dcterms:modified xsi:type="dcterms:W3CDTF">2020-04-27T23:58:01Z</dcterms:modified>
</cp:coreProperties>
</file>