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70" r:id="rId4"/>
    <p:sldId id="271" r:id="rId5"/>
    <p:sldId id="269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9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AA135-E01C-4A42-9760-5A137A0CA41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14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700_SVU_DataScienc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700_SVU_DataScienc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hchen/700_SVU_DataScienc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riftbooks.com/a/jake-vanderplas/2708792/" TargetMode="External"/><Relationship Id="rId2" Type="http://schemas.openxmlformats.org/officeDocument/2006/relationships/hyperlink" Target="https://github.com/peterhchen/700_SVU_DataScienc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00 Python Data Science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Python Basics for Data Science. Python Data Types | by Ventsislav Yordanov  | Towards Data Science">
            <a:extLst>
              <a:ext uri="{FF2B5EF4-FFF2-40B4-BE49-F238E27FC236}">
                <a16:creationId xmlns:a16="http://schemas.microsoft.com/office/drawing/2014/main" id="{676E71CB-76DB-4E2A-8136-651252B03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745039"/>
            <a:ext cx="1486160" cy="7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152181"/>
            <a:ext cx="8352928" cy="48492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Syllabus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Part 1: Setup and Python Programming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Section 1: Setup Anaconda, Python, Python Library, </a:t>
            </a:r>
            <a:r>
              <a:rPr lang="en-US" sz="1800" b="1" dirty="0">
                <a:solidFill>
                  <a:srgbClr val="3C3B37"/>
                </a:solidFill>
              </a:rPr>
              <a:t>Tensorflow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2: Python Programming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2: Data Preparation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Section </a:t>
            </a:r>
            <a:r>
              <a:rPr lang="en-US" sz="1800" b="1" dirty="0">
                <a:solidFill>
                  <a:srgbClr val="3C3B37"/>
                </a:solidFill>
              </a:rPr>
              <a:t>3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: Data Read: Panda, Numpy, SciPy, Matplotlib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4: Database: MySQL Sever/Client, Create Database,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Python MySQL Database, Python NoSQL MongoDB Database, and Python SQLite Data.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5: Data Operation: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Date and Time, Data Operation, Data Cleaning, CSV, JSON, XLS, Data Wrangle, Data Aggregation, Read HTML, Unstructured Data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6: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Word Tokenization, Stemming and Lemmatization.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Part 3: Data A</a:t>
            </a:r>
            <a:r>
              <a:rPr lang="en-US" sz="1800" b="1" dirty="0">
                <a:solidFill>
                  <a:srgbClr val="3C3B37"/>
                </a:solidFill>
              </a:rPr>
              <a:t>nalysis and Visualization</a:t>
            </a:r>
            <a:endParaRPr lang="en-US" sz="1800" b="1" i="0" dirty="0">
              <a:solidFill>
                <a:srgbClr val="3C3B37"/>
              </a:solidFill>
              <a:effectLst/>
            </a:endParaRP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7: Visualization: Chart, Box, Heat Map, Scatter, Bubble, 3D Plot, Time Series, Geographical Data, Graph Data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https://github.com/peterhchen/700_SVU_DataScience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96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59"/>
            <a:ext cx="8352928" cy="37444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Syllabus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4: Numpy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Sectio</a:t>
            </a:r>
            <a:r>
              <a:rPr lang="en-US" sz="1800" b="1" dirty="0">
                <a:solidFill>
                  <a:srgbClr val="3C3B37"/>
                </a:solidFill>
              </a:rPr>
              <a:t>n 8: Numpy 1: Numpy Operation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9: Numpy 2: Math Library</a:t>
            </a:r>
            <a:endParaRPr lang="en-US" sz="1800" b="1" i="0" dirty="0">
              <a:solidFill>
                <a:srgbClr val="3C3B37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5: SciPy</a:t>
            </a:r>
            <a:endParaRPr lang="en-US" sz="1800" b="1" i="0" dirty="0">
              <a:solidFill>
                <a:srgbClr val="3C3B37"/>
              </a:solidFill>
              <a:effectLst/>
            </a:endParaRP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10: SciPy 1: Cluster, FFT, Integration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Section </a:t>
            </a:r>
            <a:r>
              <a:rPr lang="en-US" sz="1800" b="1" dirty="0">
                <a:solidFill>
                  <a:srgbClr val="3C3B37"/>
                </a:solidFill>
              </a:rPr>
              <a:t>11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: SciPy </a:t>
            </a:r>
            <a:r>
              <a:rPr lang="en-US" sz="1800" b="1" dirty="0">
                <a:solidFill>
                  <a:srgbClr val="3C3B37"/>
                </a:solidFill>
              </a:rPr>
              <a:t>2: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Interpolation, Input/Output, Linear Algebra, Image Operation, Optimization, </a:t>
            </a:r>
            <a:endParaRPr lang="en-US" sz="1800" b="1" dirty="0">
              <a:solidFill>
                <a:srgbClr val="3C3B37"/>
              </a:solidFill>
            </a:endParaRP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12: SciPy 3: Statistics, Naïve Bayes, CS Graph, Spatial, ODR, Special Package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https://github.com/peterhchen/700_SVU_DataScience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2020/12/8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13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8000" y="1268759"/>
            <a:ext cx="8352928" cy="38884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Course Syllabus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Part 6: Sc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3C3B37"/>
                </a:solidFill>
                <a:effectLst/>
              </a:rPr>
              <a:t>Section 13 Scikit Learn 1: Linear Regression, Ridge Regression, Lasso Regression, Multi-Task Lasso, Elastic Net, and Multi-Task Elastic Net</a:t>
            </a: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14 Scikit Learn 2: </a:t>
            </a:r>
            <a:r>
              <a:rPr lang="en-US" sz="1800" b="1" i="0" dirty="0">
                <a:solidFill>
                  <a:srgbClr val="3C3B37"/>
                </a:solidFill>
                <a:effectLst/>
              </a:rPr>
              <a:t>A Priori, Likelihood, Evidence, A Posteriori, MLE, MAP, Bayesian Linear Regression, Logistic Regression Generalized Linear Model </a:t>
            </a:r>
            <a:endParaRPr lang="en-US" sz="1800" b="1" dirty="0">
              <a:solidFill>
                <a:srgbClr val="3C3B37"/>
              </a:solidFill>
            </a:endParaRPr>
          </a:p>
          <a:p>
            <a:pPr marL="922338" lvl="1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Section 15: Scikit Learn 3: Stochastic Gradient Descent, R-Programming for Single Regression, R-square, P-value, Multiple Regression, Design Matrix, R-Programming for Multiple Regression.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https://github.com/peterhchen/700_SVU_DataScience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2020/12/8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14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00 Python Data Science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628799"/>
            <a:ext cx="8352928" cy="20882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Reference: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  <a:hlinkClick r:id="rId2"/>
              </a:rPr>
              <a:t>https://github.com/peterhchen/700_SVU_DataScience</a:t>
            </a:r>
            <a:endParaRPr lang="en-US" sz="1800" b="1" dirty="0">
              <a:solidFill>
                <a:srgbClr val="3C3B37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rgbClr val="3C3B37"/>
                </a:solidFill>
              </a:rPr>
              <a:t>Textbooks: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Python Data Science Handbook: Essential Tools for Working with Data by 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Jake </a:t>
            </a:r>
            <a:r>
              <a:rPr lang="en-US" sz="1800" b="1" i="0" u="none" strike="noStrike" dirty="0" err="1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Vanderplas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</a:rPr>
              <a:t> (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2016,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</a:rPr>
              <a:t>Publisher O’Reilly)</a:t>
            </a:r>
            <a:endParaRPr lang="en-US" sz="1800" b="1" i="0" dirty="0">
              <a:solidFill>
                <a:schemeClr val="tx1"/>
              </a:solidFill>
              <a:effectLst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rgbClr val="3C3B37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600" b="1" dirty="0">
                <a:solidFill>
                  <a:srgbClr val="3C3B37"/>
                </a:solidFill>
                <a:hlinkClick r:id="rId2"/>
              </a:rPr>
              <a:t>https://github.com/peterhchen/700_SVU_DataScience</a:t>
            </a:r>
            <a:endParaRPr lang="en-US" sz="1600" b="1" dirty="0">
              <a:solidFill>
                <a:srgbClr val="3C3B37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2020/12/8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52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2020/12/8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445</Words>
  <Application>Microsoft Office PowerPoint</Application>
  <PresentationFormat>On-screen Show (4:3)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00 Python Data Science</vt:lpstr>
      <vt:lpstr>00 Python Data Science</vt:lpstr>
      <vt:lpstr>00 Python Data Science</vt:lpstr>
      <vt:lpstr>00 Python Data Science</vt:lpstr>
      <vt:lpstr>00 Python Data Science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731</cp:revision>
  <dcterms:created xsi:type="dcterms:W3CDTF">2018-09-28T16:40:41Z</dcterms:created>
  <dcterms:modified xsi:type="dcterms:W3CDTF">2020-12-09T05:56:02Z</dcterms:modified>
</cp:coreProperties>
</file>