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73" r:id="rId5"/>
    <p:sldId id="27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4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hyperlink" Target="https://github.com/peterhchen/900_Python_ML_DS_D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google.com/store/books/author?id=Sarah+Guido" TargetMode="External"/><Relationship Id="rId5" Type="http://schemas.openxmlformats.org/officeDocument/2006/relationships/hyperlink" Target="https://play.google.com/store/books/author?id=Andreas+C.+M%C3%BCller" TargetMode="External"/><Relationship Id="rId4" Type="http://schemas.openxmlformats.org/officeDocument/2006/relationships/hyperlink" Target="https://spark.apach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 Python Machine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op 10 Libraries in Python to Implement Machine Learning | Hacker Noon">
            <a:extLst>
              <a:ext uri="{FF2B5EF4-FFF2-40B4-BE49-F238E27FC236}">
                <a16:creationId xmlns:a16="http://schemas.microsoft.com/office/drawing/2014/main" id="{824DA931-69A7-495F-AF62-94DE2A0F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89040"/>
            <a:ext cx="1406463" cy="70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8615"/>
            <a:ext cx="8352928" cy="2346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Learn python and Machine Learning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Basic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Clustering and Decision Tree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Gradient Descent, Gradient Boost, and XGBoost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4: Case Study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5: pySpark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i="0" dirty="0">
              <a:solidFill>
                <a:srgbClr val="3C3B37"/>
              </a:solidFill>
              <a:effectLst/>
            </a:endParaRPr>
          </a:p>
          <a:p>
            <a:br>
              <a:rPr lang="en-US" sz="1800" b="1" dirty="0"/>
            </a:br>
            <a:endParaRPr lang="en-US" sz="1800" b="1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4829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Basic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Setup: Anaconda, R, Python, PyTorch/Tensorflow, Basic R, </a:t>
            </a:r>
            <a:r>
              <a:rPr lang="en-US" sz="1800" b="1" dirty="0">
                <a:solidFill>
                  <a:srgbClr val="3C3B37"/>
                </a:solidFill>
              </a:rPr>
              <a:t>Cross Validation, Confusion Matrix, Sensitivity/Specificity, Variance/Overfit/Bagging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2: ROC/AUC, Fit Data, R-Square, F-Score, P-Value, Odd/Log, Log/Odds Ratio.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3: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Logistic Regression, Maximum Likelihood, R-Square, P-Value, Multiple Regression, Saturated Model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4: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Deviance Residual, </a:t>
            </a:r>
            <a:r>
              <a:rPr lang="en-US" sz="1800" b="1" dirty="0">
                <a:solidFill>
                  <a:srgbClr val="3C3B37"/>
                </a:solidFill>
              </a:rPr>
              <a:t>Ridge Regression, Lasso Regression, Elastic Net, PCA, LDA/MDS, PCoA, t-SNE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Clustering and Decision Tree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5: Hierarchical Clustering, K-Mean Cluster, KNN Neighbor, Naïve Bayes, Gaussian Naïve Bayes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6: Decision Tree, Regression Tree, Regression Tree Prune, Random Forest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9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300" y="1340767"/>
            <a:ext cx="8352928" cy="5184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Gradient Descent, Gradient Boost, and XGBoost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7: Chain Rule, Gradient Descent, Stochastic Gradient Descent, Ada Boost, Gradient Boost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8: Gradient Boost Regression, Gradient Boost Classification, SVM, SVM/BRF (Basis of Radial Function)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9:  XGBoost Regression, XGBoost Classification, XGBoost Optimization, Neural Network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4: Case Study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10: NLP (Natural Language Processing)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11: Spam Classifier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12: Recommender System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13: Reinforcement Learning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5</a:t>
            </a:r>
            <a:r>
              <a:rPr lang="en-US" sz="1800" b="1">
                <a:solidFill>
                  <a:srgbClr val="3C3B37"/>
                </a:solidFill>
              </a:rPr>
              <a:t>: Apache pySpark</a:t>
            </a:r>
            <a:endParaRPr lang="en-US" sz="1800" b="1" dirty="0">
              <a:solidFill>
                <a:srgbClr val="3C3B37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14: Setup, Spark Context, RDD, Data Frame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15: SparkConf, SparkFiles, Storage Level, MLlib, Serializer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9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  <a:hlinkClick r:id="rId2"/>
              </a:rPr>
              <a:t>https://github.com/peterhchen/900_Python_ML_DS_DL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  <a:hlinkClick r:id="rId3"/>
              </a:rPr>
              <a:t>https://scikit-learn.org/stable/index.html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  <a:hlinkClick r:id="rId4"/>
              </a:rPr>
              <a:t>https://spark.apache.org/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Textbook: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Introduction to Machine Learning with Python: A Guide for Data Scientists, </a:t>
            </a:r>
            <a:r>
              <a:rPr lang="en-US" sz="1800" b="1" u="sng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1800" b="1" i="0" u="sng" dirty="0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 Andreas C. </a:t>
            </a:r>
            <a:r>
              <a:rPr lang="en-US" sz="1800" b="1" i="0" u="sng" dirty="0" err="1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Müller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Sarah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Guido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Sep 2016,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Publisher: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O'Reilly)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/>
              <a:t>https://www.udemy.com/course/learning-python-for-data-analysis-and-visualization/learn/lecture/2338236?start=0#overview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510</Words>
  <Application>Microsoft Office PowerPoint</Application>
  <PresentationFormat>On-screen Show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00 Python Machine Learning</vt:lpstr>
      <vt:lpstr>00 Python Machine Learning</vt:lpstr>
      <vt:lpstr>00 Python Machine Learning</vt:lpstr>
      <vt:lpstr>00 Python Machine Learning</vt:lpstr>
      <vt:lpstr>00 Python Machine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741</cp:revision>
  <dcterms:created xsi:type="dcterms:W3CDTF">2018-09-28T16:40:41Z</dcterms:created>
  <dcterms:modified xsi:type="dcterms:W3CDTF">2021-01-20T02:54:58Z</dcterms:modified>
</cp:coreProperties>
</file>