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9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model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modeling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Time Series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Time Series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98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Series has 4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Leve: Mean value of the time series.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Trend: Increase or decrease of a variable with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Seasonality: Cyclic behavior of the time series.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Noise: Error in the observations added due to environment factors.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https://www.tutorialspoint.com/time_series/time_series_modeling.htm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Time Series Modeling Technique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4.1 </a:t>
            </a:r>
            <a:r>
              <a:rPr lang="en-US" altLang="zh-TW" b="1" dirty="0">
                <a:solidFill>
                  <a:srgbClr val="FFFF00"/>
                </a:solidFill>
              </a:rPr>
              <a:t>Time Series Modeling Technique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model the Time Series?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Naïve Methods: Naïve methods </a:t>
            </a:r>
            <a:r>
              <a:rPr lang="en-US" sz="1800" dirty="0">
                <a:solidFill>
                  <a:schemeClr val="tx1"/>
                </a:solidFill>
              </a:rPr>
              <a:t>are simple estimation, such as, the predicted value is given the mean of past values of past time series or past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Auto Regression: AR (Auto Regression) </a:t>
            </a:r>
            <a:r>
              <a:rPr lang="en-US" sz="1800" dirty="0">
                <a:solidFill>
                  <a:schemeClr val="tx1"/>
                </a:solidFill>
              </a:rPr>
              <a:t>predicts the future time as a function obtained from previous time series. It is better than Naïve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ARIMA Model: ARIMA (Auto Regression Integrated Moving Average) </a:t>
            </a:r>
            <a:r>
              <a:rPr lang="en-US" sz="1800" dirty="0">
                <a:solidFill>
                  <a:schemeClr val="tx1"/>
                </a:solidFill>
              </a:rPr>
              <a:t>model is a linear function of previous values and residual errors at previous time steps of a stationary time series, i.e., f (x) = f(x-T), system with fix time constant. Real world Time Series system are not have fix time constant.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Exponential Smoothing: </a:t>
            </a:r>
            <a:r>
              <a:rPr lang="en-US" sz="1800" dirty="0">
                <a:solidFill>
                  <a:schemeClr val="tx1"/>
                </a:solidFill>
              </a:rPr>
              <a:t>Exponential weighted of linear function  of previous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LSTM: LSTM (Long Short-Term Memory) </a:t>
            </a:r>
            <a:r>
              <a:rPr lang="en-US" sz="1800" dirty="0">
                <a:solidFill>
                  <a:schemeClr val="tx1"/>
                </a:solidFill>
              </a:rPr>
              <a:t>Model is a RNN (Recurrent Neural Network) for long term dependencies. It can be trained with large amount </a:t>
            </a:r>
            <a:r>
              <a:rPr lang="en-US" sz="1800" dirty="0" err="1">
                <a:solidFill>
                  <a:schemeClr val="tx1"/>
                </a:solidFill>
              </a:rPr>
              <a:t>amount</a:t>
            </a:r>
            <a:r>
              <a:rPr lang="en-US" sz="1800" dirty="0">
                <a:solidFill>
                  <a:schemeClr val="tx1"/>
                </a:solidFill>
              </a:rPr>
              <a:t> of data to capture the trend of multi-variable time series.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https://www.tutorialspoint.com/time_series/time_series_modeling.htm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304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4 Time Series Model</vt:lpstr>
      <vt:lpstr>4 Time Series Model</vt:lpstr>
      <vt:lpstr>4.1 Time Series Modeling Technique</vt:lpstr>
      <vt:lpstr>4.1 Time Series Modeling Technique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354</cp:revision>
  <dcterms:created xsi:type="dcterms:W3CDTF">2018-09-28T16:40:41Z</dcterms:created>
  <dcterms:modified xsi:type="dcterms:W3CDTF">2020-05-18T03:17:38Z</dcterms:modified>
</cp:coreProperties>
</file>