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9" r:id="rId5"/>
    <p:sldId id="270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9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time_series/time_series_naive_method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time_series/time_series_naive_method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time_series/time_series_naive_method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Naïve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Naïve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Naïve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 for actual value and t-1 for mean of </a:t>
            </a:r>
            <a:r>
              <a:rPr lang="en-US" sz="1800" dirty="0" err="1">
                <a:solidFill>
                  <a:schemeClr val="tx1"/>
                </a:solidFill>
              </a:rPr>
              <a:t>serues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https://www.tutorialspoint.com/time_series/time_series_naive_methods.htm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Naïve Statistics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Naïve Statistics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21448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Naïve Statistics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https://www.tutorialspoint.com/time_series/time_series_naive_methods.htm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7FF10-B21F-4D27-9D6E-9828E4549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372852"/>
            <a:ext cx="3527095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DA48DB-5450-4AE1-BD2C-2ABA66C83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912682"/>
            <a:ext cx="2960658" cy="46734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715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Naïve Statistics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776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Points to Note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write a very simple function for calculating root mean squared error. Here, we have used the mean squared error function from the package ‘</a:t>
            </a:r>
            <a:r>
              <a:rPr lang="en-US" sz="1800" dirty="0" err="1">
                <a:solidFill>
                  <a:schemeClr val="tx1"/>
                </a:solidFill>
              </a:rPr>
              <a:t>sklearn</a:t>
            </a:r>
            <a:r>
              <a:rPr lang="en-US" sz="1800" dirty="0">
                <a:solidFill>
                  <a:schemeClr val="tx1"/>
                </a:solidFill>
              </a:rPr>
              <a:t>’ and then taken its square root.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pandas df[‘</a:t>
            </a:r>
            <a:r>
              <a:rPr lang="en-US" sz="1800" dirty="0" err="1">
                <a:solidFill>
                  <a:schemeClr val="tx1"/>
                </a:solidFill>
              </a:rPr>
              <a:t>column_name</a:t>
            </a:r>
            <a:r>
              <a:rPr lang="en-US" sz="1800" dirty="0">
                <a:solidFill>
                  <a:schemeClr val="tx1"/>
                </a:solidFill>
              </a:rPr>
              <a:t>’] can also be written as </a:t>
            </a:r>
            <a:r>
              <a:rPr lang="en-US" sz="1800" dirty="0" err="1">
                <a:solidFill>
                  <a:schemeClr val="tx1"/>
                </a:solidFill>
              </a:rPr>
              <a:t>df.column_name</a:t>
            </a:r>
            <a:r>
              <a:rPr lang="en-US" sz="1800" dirty="0">
                <a:solidFill>
                  <a:schemeClr val="tx1"/>
                </a:solidFill>
              </a:rPr>
              <a:t>, however for this dataset </a:t>
            </a:r>
            <a:r>
              <a:rPr lang="en-US" sz="1800" dirty="0" err="1">
                <a:solidFill>
                  <a:schemeClr val="tx1"/>
                </a:solidFill>
              </a:rPr>
              <a:t>df.T</a:t>
            </a:r>
            <a:r>
              <a:rPr lang="en-US" sz="1800" dirty="0">
                <a:solidFill>
                  <a:schemeClr val="tx1"/>
                </a:solidFill>
              </a:rPr>
              <a:t> will not work the same as df[‘T’] because </a:t>
            </a:r>
            <a:r>
              <a:rPr lang="en-US" sz="1800" dirty="0" err="1">
                <a:solidFill>
                  <a:schemeClr val="tx1"/>
                </a:solidFill>
              </a:rPr>
              <a:t>df.T</a:t>
            </a:r>
            <a:r>
              <a:rPr lang="en-US" sz="1800" dirty="0">
                <a:solidFill>
                  <a:schemeClr val="tx1"/>
                </a:solidFill>
              </a:rPr>
              <a:t> is the function for transposing a </a:t>
            </a:r>
            <a:r>
              <a:rPr lang="en-US" sz="1800" dirty="0" err="1">
                <a:solidFill>
                  <a:schemeClr val="tx1"/>
                </a:solidFill>
              </a:rPr>
              <a:t>dataframe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 use only df[‘T’] or consider renaming this column before using the other syntax.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https://www.tutorialspoint.com/time_series/time_series_naive_methods.htm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80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219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6 Naïve Method</vt:lpstr>
      <vt:lpstr>6 Naïve Method</vt:lpstr>
      <vt:lpstr>6.1 Naïve Statistics</vt:lpstr>
      <vt:lpstr>6.1 Naïve Statistics</vt:lpstr>
      <vt:lpstr>6.1 Naïve Statistics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368</cp:revision>
  <dcterms:created xsi:type="dcterms:W3CDTF">2018-09-28T16:40:41Z</dcterms:created>
  <dcterms:modified xsi:type="dcterms:W3CDTF">2020-05-18T04:08:10Z</dcterms:modified>
</cp:coreProperties>
</file>