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0s4slGHwzE&amp;list=PLeo1K3hjS3uvMADnFjV1yg6E5nVU4kOob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Time Series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Time Series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318938" cy="39283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Time Series?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time series is a sequence of observations over a certain period.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 univariate time series consists of the values taken by a single variable at periodic time instances over a period, and a multivariate time series consists of the values taken by multiple variables at the same periodic time instances over a period.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simplest example of a time series that all of us come across on a day to day basis is the change in temperature throughout the day or week or month or year.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analysis of temporal data is capable of giving us useful insights on how a variable changes over time, or how it depends on the change in the values of other variable(s).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relationship of a variable on its previous values and/or other variables can be analyzed for time series forecasting and has numerous applications in artificial intelligence.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https://www.youtube.com/watch?v=r0s4slGHwzE&amp;list=PLeo1K3hjS3uvMADnFjV1yg6E5nVU4kOob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197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Time Series</vt:lpstr>
      <vt:lpstr>1 Time Series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331</cp:revision>
  <dcterms:created xsi:type="dcterms:W3CDTF">2018-09-28T16:40:41Z</dcterms:created>
  <dcterms:modified xsi:type="dcterms:W3CDTF">2020-05-17T23:25:29Z</dcterms:modified>
</cp:coreProperties>
</file>