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Introduction to Time Series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62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Time Series?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 is a set of data points indexed in time order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Stock price chart on x-axis. We have date on x-axis and y axis has prices. This is a time series.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finance data analysis, time series analysis issued a lot.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https://www.youtube.com/watch?v=r0s4slGHwzE&amp;list=PLeo1K3hjS3uvMADnFjV1yg6E5nVU4kOob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9FA73-9A75-4350-8033-EDCD6AB6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4688"/>
            <a:ext cx="5508104" cy="29486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179" y="1292785"/>
            <a:ext cx="8318938" cy="1272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Stock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Tab “Historical Data” to see the “Date, </a:t>
            </a:r>
            <a:r>
              <a:rPr lang="en-US" sz="1800" dirty="0" err="1">
                <a:solidFill>
                  <a:schemeClr val="tx1"/>
                </a:solidFill>
              </a:rPr>
              <a:t>Open,High</a:t>
            </a:r>
            <a:r>
              <a:rPr lang="en-US" sz="1800" dirty="0">
                <a:solidFill>
                  <a:schemeClr val="tx1"/>
                </a:solidFill>
              </a:rPr>
              <a:t>, Low, Close, Adj Close, Volume”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“Download “ to download in *.csv format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https://www.youtube.com/watch?v=r0s4slGHwzE&amp;list=PLeo1K3hjS3uvMADnFjV1yg6E5nVU4kOob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DD660-B09D-4D53-ADC8-7AF92C75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52" y="2661805"/>
            <a:ext cx="4750065" cy="39022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EC879B3-45FA-44FB-B6A8-D03E7BFBE0DE}"/>
              </a:ext>
            </a:extLst>
          </p:cNvPr>
          <p:cNvSpPr txBox="1">
            <a:spLocks/>
          </p:cNvSpPr>
          <p:nvPr/>
        </p:nvSpPr>
        <p:spPr>
          <a:xfrm>
            <a:off x="501179" y="2694369"/>
            <a:ext cx="3422750" cy="12721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Close Price: Adjusted for splits.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Adjusted close price: Adjusted for both dividends and splits.</a:t>
            </a:r>
          </a:p>
        </p:txBody>
      </p:sp>
    </p:spTree>
    <p:extLst>
      <p:ext uri="{BB962C8B-B14F-4D97-AF65-F5344CB8AC3E}">
        <p14:creationId xmlns:p14="http://schemas.microsoft.com/office/powerpoint/2010/main" val="245643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179" y="1292785"/>
            <a:ext cx="4286845" cy="1272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Stock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excel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*.csv file to browse the stock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https://www.youtube.com/watch?v=r0s4slGHwzE&amp;list=PLeo1K3hjS3uvMADnFjV1yg6E5nVU4kOob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21E87-4316-4962-BE82-2BF79601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88" y="1292785"/>
            <a:ext cx="3553629" cy="51262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719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224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 Introduction to Time Series</vt:lpstr>
      <vt:lpstr>2 Introduction to Time Series</vt:lpstr>
      <vt:lpstr>2 Introduction to Time Series</vt:lpstr>
      <vt:lpstr>2 Introduction to Time Series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329</cp:revision>
  <dcterms:created xsi:type="dcterms:W3CDTF">2018-09-28T16:40:41Z</dcterms:created>
  <dcterms:modified xsi:type="dcterms:W3CDTF">2020-05-17T23:26:55Z</dcterms:modified>
</cp:coreProperties>
</file>