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69" r:id="rId5"/>
    <p:sldId id="268" r:id="rId6"/>
    <p:sldId id="265" r:id="rId7"/>
    <p:sldId id="270" r:id="rId8"/>
    <p:sldId id="271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2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r0s4slGHwzE&amp;list=PLeo1K3hjS3uvMADnFjV1yg6E5nVU4kOob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time_series/time_series_data_processing_and_visualization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0s4slGHwzE&amp;list=PLeo1K3hjS3uvMADnFjV1yg6E5nVU4kOob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0s4slGHwzE&amp;list=PLeo1K3hjS3uvMADnFjV1yg6E5nVU4kOob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Preprocess and Visualize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Preprocess and Visualize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9760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Time Series?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Time Series is a set of data points indexed in time order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read the air quality data, apple stock data, and google stock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https://www.tutorialspoint.com/time_series/time_series_data_processing_and_visualization.htm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99FA73-9A75-4350-8033-EDCD6AB62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536540"/>
            <a:ext cx="5508104" cy="294860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10.1 Read Air Quality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6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Read CSV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Read CSV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01_datetimeindex_resahmple.py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https://www.tutorialspoint.com/time_series/time_series_data_processing_and_visualization.htm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3449A3-1A03-4F15-8270-3240F4F3C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528" y="3907275"/>
            <a:ext cx="6838950" cy="17145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52C294-2EAB-4EEE-AAFA-3C12CBAAD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2305050"/>
            <a:ext cx="3857625" cy="1390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715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10.2 Read Apple Stock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5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Read Apple Stock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Datetimeindex and Resample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01_datetimeindex_resahmple.py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https://www.tutorialspoint.com/time_series/time_series_data_processing_and_visualization.htm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44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10.3 Read Google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3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Read Google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Datetimeindex and Resample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01_datetimeindex_resahmple.py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https://www.tutorialspoint.com/time_series/time_series_data_processing_and_visualization.htm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20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228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3 Preprocess and Visualize</vt:lpstr>
      <vt:lpstr>3 Preprocess and Visualize</vt:lpstr>
      <vt:lpstr>10.1 Read Air Quality Data</vt:lpstr>
      <vt:lpstr>10.1 Read CSV Data</vt:lpstr>
      <vt:lpstr>10.2 Read Apple Stock</vt:lpstr>
      <vt:lpstr>10.2 Read Apple Stock</vt:lpstr>
      <vt:lpstr>10.3 Read Google Data</vt:lpstr>
      <vt:lpstr>10.3 Read Google Data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334</cp:revision>
  <dcterms:created xsi:type="dcterms:W3CDTF">2018-09-28T16:40:41Z</dcterms:created>
  <dcterms:modified xsi:type="dcterms:W3CDTF">2020-05-17T23:28:05Z</dcterms:modified>
</cp:coreProperties>
</file>