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70" r:id="rId4"/>
    <p:sldId id="264" r:id="rId5"/>
    <p:sldId id="269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1110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time_series/time_series_moving_average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time_series/time_series_moving_average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time_series/time_series_moving_average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 Moving Average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Moving Average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318938" cy="19121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Moving Average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a stationary time series, a moving average model sees the value of a variable at time ‘t’ as a linear function of residual errors from ‘q’ time steps preceding it.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residual error is calculated by comparing the value at the time ‘t’ to moving average of the values preceding.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Mathematically it can be written as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https://www.tutorialspoint.com/time_series/time_series_moving_average.htm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EE0F74-62B5-4533-9E2C-989DBEE7C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494516"/>
            <a:ext cx="5743575" cy="1857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Moving Average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318938" cy="19121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Value of ‘q’ can be calibrated using various methods. One way of finding the apt value of ‘q’ is plotting the partial auto-correlation plot.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partial auto-correlation plot shows the relation of a variable with itself at prior time steps with indirect correlations removed, unlike auto-correlation plot which shows direct as well as indirect correlations, let’s see how it looks like for ‘temperature’ variable of our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https://www.tutorialspoint.com/time_series/time_series_moving_average.htm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57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8.1 Auto-Correlation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6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Auto-Correlation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3873" y="1329930"/>
            <a:ext cx="8499671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partial auto-correlation is read in the same way as a correlogram.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https://www.tutorialspoint.com/time_series/time_series_moving_average.htm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83EA1E-FF79-4BB5-9F97-86BE218C7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526" y="1895156"/>
            <a:ext cx="3818018" cy="333404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9CB9A3-450B-4C06-8F0B-29B24A54F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72" y="1898233"/>
            <a:ext cx="4528210" cy="323122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715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254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8 Moving Average</vt:lpstr>
      <vt:lpstr>8 Moving Average</vt:lpstr>
      <vt:lpstr>8 Moving Average</vt:lpstr>
      <vt:lpstr>8.1 Auto-Correlation</vt:lpstr>
      <vt:lpstr>8.1 Auto-Correlation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392</cp:revision>
  <dcterms:created xsi:type="dcterms:W3CDTF">2018-09-28T16:40:41Z</dcterms:created>
  <dcterms:modified xsi:type="dcterms:W3CDTF">2020-05-18T05:02:29Z</dcterms:modified>
</cp:coreProperties>
</file>