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57" d="100"/>
          <a:sy n="57" d="100"/>
        </p:scale>
        <p:origin x="7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Zd7CJBixc&amp;list=PL6tu16kXT9PqdhOZk4MNVtQDJp6xFrotg&amp;index=5" TargetMode="External"/><Relationship Id="rId2" Type="http://schemas.openxmlformats.org/officeDocument/2006/relationships/hyperlink" Target="http://hub.docker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Docker Hub 01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Docker Hub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304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Pull Containers from Docker Hub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Work with some of the containers available in: 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http://hub.docker.com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do not have to go to hub.docker.com to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Your docker command can pull and push the container from hub.docker.com.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discuss: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Hello world (using UI: kitematics)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Ubuntu (using command prompt)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Docker Hub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160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Docker Toolbox/Command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Error: Because the containers currently not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35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Stop/Remove Container Process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Stop/Remove Container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40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stop and remove a container (a container is a process in memory)?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have to first stop the container and then remove the container from docker.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the container is running and you try to remove the container, docker will give you an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94817-2A0E-4FD8-8F09-13CD48A8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953027"/>
            <a:ext cx="4824536" cy="32055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57200" y="2926496"/>
            <a:ext cx="3106688" cy="23747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stop &lt;container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rm &lt;container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container is removed.</a:t>
            </a:r>
          </a:p>
        </p:txBody>
      </p:sp>
    </p:spTree>
    <p:extLst>
      <p:ext uri="{BB962C8B-B14F-4D97-AF65-F5344CB8AC3E}">
        <p14:creationId xmlns:p14="http://schemas.microsoft.com/office/powerpoint/2010/main" val="293941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Remove Container Image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6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Remove Container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40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remove the image (an image is in hard drive)?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First, you need to stop the running of container and remove the container in the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 remove the container image from the hard drive.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57200" y="2926496"/>
            <a:ext cx="3106688" cy="34298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</a:t>
            </a:r>
            <a:r>
              <a:rPr lang="en-US" sz="1800" b="1" dirty="0" err="1">
                <a:solidFill>
                  <a:srgbClr val="C00000"/>
                </a:solidFill>
              </a:rPr>
              <a:t>rmi</a:t>
            </a:r>
            <a:r>
              <a:rPr lang="en-US" sz="1800" b="1" dirty="0">
                <a:solidFill>
                  <a:srgbClr val="C00000"/>
                </a:solidFill>
              </a:rPr>
              <a:t>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‘ubuntu’ image is remove.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 is a process in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 is a files in hard driver.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65ED6-2982-4DF9-8D49-AFC94C1C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66" y="3001357"/>
            <a:ext cx="4715137" cy="22431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83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Get Image for Docker Machine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5.3 Get Image for Docker Machine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20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get the ubuntu image on docker machine?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use “docker pull ubuntu” or “docker run ubuntu”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67544" y="2025620"/>
            <a:ext cx="2592288" cy="397069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ubuntu image is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“docker run” will check if there is no image there, docker will download into docker machine first and then run.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632DC-B157-4A1D-8385-FF62AF03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00" y="2075693"/>
            <a:ext cx="5332640" cy="30450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733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508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5 Docker Hub 01</vt:lpstr>
      <vt:lpstr>5 Docker Hub 01</vt:lpstr>
      <vt:lpstr>5 Docker Hub 01</vt:lpstr>
      <vt:lpstr>5.1 Stop/Remove Container Process</vt:lpstr>
      <vt:lpstr>5.1 Stop/Remove Container Process</vt:lpstr>
      <vt:lpstr>5.2 Remove Container Image</vt:lpstr>
      <vt:lpstr>5.2 Remove Container Image</vt:lpstr>
      <vt:lpstr>5.3 Get Image for Docker Machine</vt:lpstr>
      <vt:lpstr>5.3 Get Image for Docker Machine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424</cp:revision>
  <dcterms:created xsi:type="dcterms:W3CDTF">2018-09-28T16:40:41Z</dcterms:created>
  <dcterms:modified xsi:type="dcterms:W3CDTF">2021-12-09T04:19:32Z</dcterms:modified>
</cp:coreProperties>
</file>