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Docker Lab (Optional)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Docker Lab (Optional)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practice Docker and get familiar with Docker by Docker lab.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D94B5-CC59-4EB8-BD4E-6E0B4C7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11671"/>
            <a:ext cx="5940152" cy="40406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4 Docker Lab (Optional)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Docker instance.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93611-2FE2-4739-B5DB-A47B3A66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14148"/>
            <a:ext cx="5616624" cy="39932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80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90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 Docker Lab (Optional)</vt:lpstr>
      <vt:lpstr>4 Docker Lab (Optional)</vt:lpstr>
      <vt:lpstr>4 Docker Lab (Optional)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400</cp:revision>
  <dcterms:created xsi:type="dcterms:W3CDTF">2018-09-28T16:40:41Z</dcterms:created>
  <dcterms:modified xsi:type="dcterms:W3CDTF">2021-12-09T22:14:34Z</dcterms:modified>
</cp:coreProperties>
</file>