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9" r:id="rId10"/>
    <p:sldId id="283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1" r:id="rId19"/>
    <p:sldId id="284" r:id="rId20"/>
    <p:sldId id="278" r:id="rId21"/>
    <p:sldId id="285" r:id="rId22"/>
    <p:sldId id="286" r:id="rId23"/>
    <p:sldId id="306" r:id="rId24"/>
    <p:sldId id="287" r:id="rId25"/>
    <p:sldId id="288" r:id="rId26"/>
    <p:sldId id="290" r:id="rId27"/>
    <p:sldId id="307" r:id="rId28"/>
    <p:sldId id="292" r:id="rId29"/>
    <p:sldId id="293" r:id="rId30"/>
    <p:sldId id="305" r:id="rId31"/>
    <p:sldId id="297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issues/3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a_tB2q0O0&amp;list=PL6tu16kXT9PrTeP07thlsrF8Sf9zHXmh5" TargetMode="External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ocker.com/t/error-response-from-daemon-get-https-registry-1-docker-io-v2/23741" TargetMode="External"/><Relationship Id="rId2" Type="http://schemas.openxmlformats.org/officeDocument/2006/relationships/hyperlink" Target="https://forums.docker.com/t/error-response-from-daemon-get-https-registry-1-docker-io-v2/23741/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YH3sutAsxE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for Window Home Edition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Install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8867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https://docs.docker.com/toolbox/toolbox_install_windows/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F317C-3E46-4870-B182-64713A89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109" y="1249972"/>
            <a:ext cx="3886796" cy="508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5148064" y="3573016"/>
            <a:ext cx="370484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34EE85-B2B9-431C-8699-B843A37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9806"/>
            <a:ext cx="5380812" cy="4241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docker tool from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2987824" y="5733255"/>
            <a:ext cx="3704841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9D089-DAD5-4274-9E0F-082E46E8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7" y="2495017"/>
            <a:ext cx="473392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downloaded “docker tool”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 off  the Virtual Box installation. We already installed the newest </a:t>
            </a:r>
            <a:r>
              <a:rPr lang="en-US" sz="1800" dirty="0" err="1">
                <a:solidFill>
                  <a:schemeClr val="tx1"/>
                </a:solidFill>
              </a:rPr>
              <a:t>verions</a:t>
            </a:r>
            <a:r>
              <a:rPr lang="en-US" sz="1800" dirty="0">
                <a:solidFill>
                  <a:schemeClr val="tx1"/>
                </a:solidFill>
              </a:rPr>
              <a:t>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09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Virtual Box installation. We already installed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735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391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Finished Docker Tool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Reboot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362EA-1AC0-4770-AA27-5228183B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2708275"/>
            <a:ext cx="4695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896544" cy="2374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https://github.com/docker/toolbox/issues/335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configure the bash.exe for Docker Quick start </a:t>
            </a:r>
            <a:r>
              <a:rPr lang="en-US" sz="1800" dirty="0" err="1">
                <a:solidFill>
                  <a:schemeClr val="tx1"/>
                </a:solidFill>
              </a:rPr>
              <a:t>termininal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“Docker Quick Terminal”, Right-mouse-click.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9CDFD-ECB4-4025-8793-003BD4A1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352519"/>
            <a:ext cx="2976761" cy="5003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185" y="4149080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D537-ED6E-40E7-ADB5-90FA5E3AC67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843710" y="4696768"/>
            <a:ext cx="2168450" cy="147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012160" y="5991225"/>
            <a:ext cx="18002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C0021-2C0D-4036-9A35-73A35B64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729"/>
            <a:ext cx="3648075" cy="499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3"/>
            <a:ext cx="4629075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Target, put “C:\Tools\Git\bin\bash.exe”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126030" y="2972006"/>
            <a:ext cx="1758338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Start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for Window Home Edition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45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was developed under Linux. By default, it works with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also work for Macs and </a:t>
            </a:r>
            <a:r>
              <a:rPr lang="en-US" sz="1800" b="1" dirty="0">
                <a:solidFill>
                  <a:srgbClr val="C00000"/>
                </a:solidFill>
              </a:rPr>
              <a:t>Windows Profession/Enterprise edition after 2016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get error message when you install Docker on Windows 10 </a:t>
            </a:r>
            <a:r>
              <a:rPr lang="en-US" sz="1800" b="1" dirty="0">
                <a:solidFill>
                  <a:srgbClr val="C00000"/>
                </a:solidFill>
              </a:rPr>
              <a:t>Home Edition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install Docker for Window Home Edition?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make Docker work for Window Home edition, we need to check window setup for VTX (Virtualization) and turn off Hypervisor.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Install Docker with “Docker Tool”. We can download from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Tool need VBManage.exe. We can download from Oracle VirtualBox.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Quick Start Terminal need the Bash shell (C:/Tools/bin/Bash.exe). We can be download from GitHub Git Bash.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https://www.youtube.com/watch?v=7ra_tB2q0O0&amp;list=PL6tu16kXT9PrTeP07thlsrF8Sf9zHXmh5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Start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“Docker Quick Start Terminal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4696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306C1D-48CE-4F29-B604-49AE0BC3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287897"/>
            <a:ext cx="603885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42DC2-5039-4023-9047-E8A0BF9009AC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1743125" y="3902384"/>
            <a:ext cx="6686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9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92488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client version is 19.04.1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Docker Engine 19.04.5.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OS daemon is Linux/amd64 provided by Oracle VirtualBox.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2BDEE-5174-4377-9734-6BAF5C0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6" y="1310179"/>
            <a:ext cx="3456384" cy="5017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78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799831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container: 2, Running, pause, stopped, images</a:t>
            </a:r>
            <a:r>
              <a:rPr lang="en-US" sz="1800" b="1">
                <a:solidFill>
                  <a:schemeClr val="tx1"/>
                </a:solidFill>
              </a:rPr>
              <a:t>, etc.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2D4CD-6624-44BD-A3A7-5DEDD671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63" y="757848"/>
            <a:ext cx="4452649" cy="56331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502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clear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99AD7-8523-4C17-8B24-EF0C6046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80358"/>
            <a:ext cx="47053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089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6510F-0676-46A8-BE2B-C28B0A6F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57461"/>
            <a:ext cx="7920880" cy="2161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86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CAC1C-71CC-47A6-A4AE-21C3711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9756"/>
            <a:ext cx="67246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19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5284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https://forums.docker.com/t/error-response-from-daemon-get-https-registry-1-docker-io-v2/23741/10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 have error message: </a:t>
            </a:r>
            <a:r>
              <a:rPr lang="en-US" sz="1800" dirty="0">
                <a:hlinkClick r:id="rId3"/>
              </a:rPr>
              <a:t>Error response from daemon: Get https://registry-1.docker.io/v2/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BB5A9-3EB4-4BB3-8BA5-EE90B89B7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49" y="2925986"/>
            <a:ext cx="4078476" cy="1980130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2513038-8191-47E2-8EF3-BA0465DBEB59}"/>
              </a:ext>
            </a:extLst>
          </p:cNvPr>
          <p:cNvSpPr txBox="1">
            <a:spLocks/>
          </p:cNvSpPr>
          <p:nvPr/>
        </p:nvSpPr>
        <p:spPr>
          <a:xfrm>
            <a:off x="443829" y="2912880"/>
            <a:ext cx="4078476" cy="34434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Your docker-machine is screw-up.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need to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1. Restart the environment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docker-machine restart default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2. Refresh your environment settings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eval $(docker-machine env default)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reset the docker-machine and docker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# Work fine again!!</a:t>
            </a:r>
          </a:p>
        </p:txBody>
      </p:sp>
    </p:spTree>
    <p:extLst>
      <p:ext uri="{BB962C8B-B14F-4D97-AF65-F5344CB8AC3E}">
        <p14:creationId xmlns:p14="http://schemas.microsoft.com/office/powerpoint/2010/main" val="325651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E20A-8FBD-4F5C-B2EA-C00F96AE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94" y="2103184"/>
            <a:ext cx="5434211" cy="42285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72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31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46FAF-DC80-475C-AD09-BF86E1D0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54445"/>
            <a:ext cx="6038242" cy="3997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95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Virtualization and Hypervisor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176464" cy="3744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 is a tool for defining and running multi-container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all the tools are installed. You can see all the other commands and usage of document composed which mean you are good to 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creating YAML files around the various images and create services and you will be all online.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8765A-FE7D-4822-919D-72A8056B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2"/>
            <a:ext cx="3528573" cy="5087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343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136904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Exit the docker bash shell.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8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Command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4.6 Command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with 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5D858-44F4-47A3-AC87-E897A659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9222"/>
            <a:ext cx="6444208" cy="3455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797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4.7 Verify Virtualization by Task Manager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Control+Alt+Del</a:t>
            </a:r>
            <a:r>
              <a:rPr lang="en-US" sz="1800" b="1" dirty="0">
                <a:solidFill>
                  <a:schemeClr val="tx1"/>
                </a:solidFill>
              </a:rPr>
              <a:t>: start the task manager.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a Virtualized, a virtual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going to show a virtual processes.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wan to make sure that VTX (virtualization) enabled for BIOS.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032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click on CPU to check the performance of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Virtualization enabled is a entry to show all your logical processors.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virtualization is not enabled, then you need to reset the BIOS and enabled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4.8 More Docker Command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30A91A-25BB-4430-8770-7FB7D6A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34148"/>
            <a:ext cx="5474676" cy="49591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8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communication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Docker-machine will give you the information of your virtual machine for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7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 give you two versions: one for client and one for server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Linux, not window. That is because your virtual machine or daemon is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tells you the virtual machine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machine name is default, the driver is VirtualBox. The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 is free and highly recommended.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B584-1F33-41E2-BB7C-CFBF4880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3996846"/>
            <a:ext cx="7515225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81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Virtualization and Hypervisor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864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Enable Virtualization and Turn off Hypervisor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96C45-E50C-44A7-9C80-7E339DCD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2" y="2276874"/>
            <a:ext cx="39433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9CB18C9-C4AE-440A-864E-6F88A9692F3F}"/>
              </a:ext>
            </a:extLst>
          </p:cNvPr>
          <p:cNvSpPr txBox="1">
            <a:spLocks/>
          </p:cNvSpPr>
          <p:nvPr/>
        </p:nvSpPr>
        <p:spPr>
          <a:xfrm>
            <a:off x="432126" y="2182908"/>
            <a:ext cx="4104456" cy="2810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sure two thing: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BIOS setting: In my Acer Computer, restart computer, press ALT+Fn+F10 to bring up the BIO Menu, make sure </a:t>
            </a:r>
            <a:r>
              <a:rPr lang="en-US" sz="1800" b="1" dirty="0">
                <a:solidFill>
                  <a:srgbClr val="C00000"/>
                </a:solidFill>
              </a:rPr>
              <a:t>VTX (Virtualization): Enabled.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Control Panel &gt; Programs and Features &gt; Turn Windows features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C00000"/>
                </a:solidFill>
              </a:rPr>
              <a:t>Make sure turn off the “Window Hypervisor Platform”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5004048" y="3933056"/>
            <a:ext cx="2304256" cy="24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18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stop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start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any trouble, stop and then start the virtual machine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Always </a:t>
            </a:r>
            <a:r>
              <a:rPr lang="en-US" sz="1800" b="1">
                <a:solidFill>
                  <a:schemeClr val="tx1"/>
                </a:solidFill>
              </a:rPr>
              <a:t>check your </a:t>
            </a:r>
            <a:r>
              <a:rPr lang="en-US" sz="1800" b="1" dirty="0">
                <a:solidFill>
                  <a:schemeClr val="tx1"/>
                </a:solidFill>
              </a:rPr>
              <a:t>virtual machine is there online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2EEB3-FBCA-4471-9529-5B1C6D7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" y="3445730"/>
            <a:ext cx="7992888" cy="1718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3597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Install VirtualBox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850F4B-31F7-4A60-8544-F24365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207089"/>
            <a:ext cx="7668344" cy="414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“Windows hosts”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2267744" y="5596695"/>
            <a:ext cx="1512168" cy="39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6B7A2-9277-40F9-978A-1DBA4BD6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0" y="2061530"/>
            <a:ext cx="669607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installed, you have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1295970" y="2548844"/>
            <a:ext cx="2051894" cy="59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Install Git Bash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4C0CAD-4990-43F6-8541-F812436B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" y="2692297"/>
            <a:ext cx="7558895" cy="3565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Install Git Bash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412" y="1267998"/>
            <a:ext cx="8064896" cy="13258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Git </a:t>
            </a:r>
            <a:r>
              <a:rPr lang="en-US" sz="1800" b="1" dirty="0" err="1">
                <a:solidFill>
                  <a:schemeClr val="tx1"/>
                </a:solidFill>
              </a:rPr>
              <a:t>Basb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window </a:t>
            </a:r>
            <a:r>
              <a:rPr lang="en-US" sz="1800" b="1" dirty="0">
                <a:solidFill>
                  <a:srgbClr val="C00000"/>
                </a:solidFill>
              </a:rPr>
              <a:t>git bash</a:t>
            </a:r>
            <a:r>
              <a:rPr lang="en-US" sz="1800" dirty="0">
                <a:solidFill>
                  <a:schemeClr val="tx1"/>
                </a:solidFill>
              </a:rPr>
              <a:t>. It provides the bash.exe for docker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installed at location “C:\Tools\Git\bin\bash.exe”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4572000" y="5301208"/>
            <a:ext cx="1493970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1643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佈景主題</vt:lpstr>
      <vt:lpstr>4 Docker for Window Home Edition</vt:lpstr>
      <vt:lpstr>4 Docker for Window Home Edition</vt:lpstr>
      <vt:lpstr>4.1 Virtualization and Hypervisor</vt:lpstr>
      <vt:lpstr>4.1 Virtualization and Hypervisor</vt:lpstr>
      <vt:lpstr>4.2 Install VirtualBox</vt:lpstr>
      <vt:lpstr>4.2 Install VirtualBox</vt:lpstr>
      <vt:lpstr>4.2 Install VirtualBox</vt:lpstr>
      <vt:lpstr>4.3 Install Git Bash</vt:lpstr>
      <vt:lpstr>4.3 Install Git Bash</vt:lpstr>
      <vt:lpstr>4.3 Install Docker Tool</vt:lpstr>
      <vt:lpstr>4.3 Install Docker Tool</vt:lpstr>
      <vt:lpstr>4.3 Install Docker Tool</vt:lpstr>
      <vt:lpstr>4.3 Install Docker Tool</vt:lpstr>
      <vt:lpstr>4.3 Install Docker Tool</vt:lpstr>
      <vt:lpstr>4.3 Install Docker Tool</vt:lpstr>
      <vt:lpstr>4.3 Install Docker Tool</vt:lpstr>
      <vt:lpstr>4.3 Install Docker Tool</vt:lpstr>
      <vt:lpstr>4.3 Install Docker Tool</vt:lpstr>
      <vt:lpstr>4.4 Start Docker Tool</vt:lpstr>
      <vt:lpstr>4.4 Start Docker Tool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4.5 Docker Command</vt:lpstr>
      <vt:lpstr>4.6 Command Prompt</vt:lpstr>
      <vt:lpstr>4.6 Command Prompt</vt:lpstr>
      <vt:lpstr>4.7 Verify Virtualization by Task Manager</vt:lpstr>
      <vt:lpstr>4.7 Verify Virtualization by Task Manager</vt:lpstr>
      <vt:lpstr>4.7 Verify Virtualization by Task Manager</vt:lpstr>
      <vt:lpstr>4.8 More Docker Command</vt:lpstr>
      <vt:lpstr>4.8 More Docker Command</vt:lpstr>
      <vt:lpstr>4.8 More Docker Command</vt:lpstr>
      <vt:lpstr>4.8 More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336</cp:revision>
  <dcterms:created xsi:type="dcterms:W3CDTF">2018-09-28T16:40:41Z</dcterms:created>
  <dcterms:modified xsi:type="dcterms:W3CDTF">2021-12-09T22:10:34Z</dcterms:modified>
</cp:coreProperties>
</file>