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7" r:id="rId4"/>
    <p:sldId id="269" r:id="rId5"/>
    <p:sldId id="270" r:id="rId6"/>
    <p:sldId id="266" r:id="rId7"/>
    <p:sldId id="271" r:id="rId8"/>
    <p:sldId id="273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57" d="100"/>
          <a:sy n="57" d="100"/>
        </p:scale>
        <p:origin x="70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Setup Docker for Linux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5.3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snap install docker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https://www.simplilearn.com/tutorials/docker-tutorial/how-to-install-docker-on-ubuntu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2D5951-900B-4781-8825-255AB115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34643"/>
            <a:ext cx="6858000" cy="1790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1809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5.4 Check Docker Version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6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5.4 Check Docker Version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--version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https://www.simplilearn.com/tutorials/docker-tutorial/how-to-install-docker-on-ubuntu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2E02A9-9CF0-471D-8AD1-B3F8F7EB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213119"/>
            <a:ext cx="6800850" cy="2095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AD82A8-0F97-4CD2-B76D-D5CEBB30C6C7}"/>
              </a:ext>
            </a:extLst>
          </p:cNvPr>
          <p:cNvSpPr/>
          <p:nvPr/>
        </p:nvSpPr>
        <p:spPr>
          <a:xfrm>
            <a:off x="1171575" y="3717032"/>
            <a:ext cx="5056609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6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5.5 Verify “hello-world”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0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EDEF058-EC53-42A7-835C-AD735C08F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08" y="2532789"/>
            <a:ext cx="6858000" cy="40290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5.5 Verify “hello-world”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119915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“hello-world”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run hello-world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“hello-world”. If “hello-world” not found locally, it will download remotely from docker hub and run.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https://www.simplilearn.com/tutorials/docker-tutorial/how-to-install-docker-on-ubuntu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AD82A8-0F97-4CD2-B76D-D5CEBB30C6C7}"/>
              </a:ext>
            </a:extLst>
          </p:cNvPr>
          <p:cNvSpPr/>
          <p:nvPr/>
        </p:nvSpPr>
        <p:spPr>
          <a:xfrm>
            <a:off x="1177508" y="2924944"/>
            <a:ext cx="6788984" cy="17281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19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5.6 Basic Docker Command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A1C970-06EA-4627-9620-4963BC3CC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52766"/>
            <a:ext cx="6172200" cy="1038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5.6 Basic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14401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Docker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“hello-world” images locally.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“ubuntu” and “xyzsam/gem5-aladdin” are from the previous runs.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https://www.simplilearn.com/tutorials/docker-tutorial/how-to-install-docker-on-ubuntu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AD82A8-0F97-4CD2-B76D-D5CEBB30C6C7}"/>
              </a:ext>
            </a:extLst>
          </p:cNvPr>
          <p:cNvSpPr/>
          <p:nvPr/>
        </p:nvSpPr>
        <p:spPr>
          <a:xfrm>
            <a:off x="1115616" y="3473617"/>
            <a:ext cx="6058788" cy="1672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02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A5C386E-C952-44B0-A385-FC3B60B30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42368"/>
            <a:ext cx="6425952" cy="4096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5.6 Basic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9910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Docker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ps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See all the running history containers which were running before.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https://www.simplilearn.com/tutorials/docker-tutorial/how-to-install-docker-on-ubuntu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AD82A8-0F97-4CD2-B76D-D5CEBB30C6C7}"/>
              </a:ext>
            </a:extLst>
          </p:cNvPr>
          <p:cNvSpPr/>
          <p:nvPr/>
        </p:nvSpPr>
        <p:spPr>
          <a:xfrm>
            <a:off x="1524000" y="2924944"/>
            <a:ext cx="6288360" cy="9236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61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E20D8-F498-4829-AE12-81D43E5E7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432650"/>
            <a:ext cx="6753225" cy="571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5.6 Basic Docker Command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9910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Docker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See all the running containers. There is none.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https://www.simplilearn.com/tutorials/docker-tutorial/how-to-install-docker-on-ubuntu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AD82A8-0F97-4CD2-B76D-D5CEBB30C6C7}"/>
              </a:ext>
            </a:extLst>
          </p:cNvPr>
          <p:cNvSpPr/>
          <p:nvPr/>
        </p:nvSpPr>
        <p:spPr>
          <a:xfrm>
            <a:off x="1195387" y="2490908"/>
            <a:ext cx="6184925" cy="5132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2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 Setup Docker for Linux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document describes how to setup docker on Linux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https://www.simplilearn.com/tutorials/docker-tutorial/how-to-install-docker-on-ubuntu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Remove Previous Docker Version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Remove Previous Docker Version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352928" cy="1080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Remove Previous 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First, clean up the previous version of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apt-get remove docker docker-engine docker.io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https://www.simplilearn.com/tutorials/docker-tutorial/how-to-install-docker-on-ubuntu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0229F1-5CEB-47C4-B3D1-0983168C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8"/>
            <a:ext cx="6858000" cy="1495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779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5.2 Update Linux Environment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2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5.2 Update Linux Environment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352928" cy="79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Update Linux Environment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apt-get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https://www.simplilearn.com/tutorials/docker-tutorial/how-to-install-docker-on-ubuntu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8C3F09-4CF7-4286-BF05-D4BCD864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82675"/>
            <a:ext cx="5876925" cy="1581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7712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5.3 Install Docker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9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5.3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10681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apt-get install docker-</a:t>
            </a:r>
            <a:r>
              <a:rPr lang="en-US" sz="1800" b="1" dirty="0" err="1">
                <a:solidFill>
                  <a:schemeClr val="tx1"/>
                </a:solidFill>
              </a:rPr>
              <a:t>ce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command is not 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https://www.simplilearn.com/tutorials/docker-tutorial/how-to-install-docker-on-ubuntu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C1D6EF-9989-4543-81A7-A07CF171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82720"/>
            <a:ext cx="6467475" cy="1838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962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5.3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792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apt install docker.io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https://www.simplilearn.com/tutorials/docker-tutorial/how-to-install-docker-on-ubuntu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527F83-705A-4D22-9487-E9E0BDA8F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96" y="2204866"/>
            <a:ext cx="4291992" cy="285534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9E140E-001F-4AFB-A423-D7F8F605B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979" y="2202899"/>
            <a:ext cx="3990493" cy="25673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2572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433</Words>
  <Application>Microsoft Office PowerPoint</Application>
  <PresentationFormat>On-screen Show (4:3)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5 Setup Docker for Linux</vt:lpstr>
      <vt:lpstr>5 Setup Docker for Linux</vt:lpstr>
      <vt:lpstr>5.1 Remove Previous Docker Version</vt:lpstr>
      <vt:lpstr>5.1 Remove Previous Docker Version</vt:lpstr>
      <vt:lpstr>5.2 Update Linux Environment</vt:lpstr>
      <vt:lpstr>5.2 Update Linux Environment</vt:lpstr>
      <vt:lpstr>5.3 Install Docker</vt:lpstr>
      <vt:lpstr>5.3 Install Docker</vt:lpstr>
      <vt:lpstr>5.3 Install Docker</vt:lpstr>
      <vt:lpstr>5.3 Install Docker</vt:lpstr>
      <vt:lpstr>5.4 Check Docker Version</vt:lpstr>
      <vt:lpstr>5.4 Check Docker Version</vt:lpstr>
      <vt:lpstr>5.5 Verify “hello-world”</vt:lpstr>
      <vt:lpstr>5.5 Verify “hello-world”</vt:lpstr>
      <vt:lpstr>5.6 Basic Docker Command</vt:lpstr>
      <vt:lpstr>5.6 Basic Docker Command</vt:lpstr>
      <vt:lpstr>5.6 Basic Docker Command</vt:lpstr>
      <vt:lpstr>5.6 Basic Docker Command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357</cp:revision>
  <dcterms:created xsi:type="dcterms:W3CDTF">2018-09-28T16:40:41Z</dcterms:created>
  <dcterms:modified xsi:type="dcterms:W3CDTF">2021-12-09T22:11:21Z</dcterms:modified>
</cp:coreProperties>
</file>