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9" r:id="rId4"/>
    <p:sldId id="270" r:id="rId5"/>
    <p:sldId id="271" r:id="rId6"/>
    <p:sldId id="272" r:id="rId7"/>
    <p:sldId id="277" r:id="rId8"/>
    <p:sldId id="274" r:id="rId9"/>
    <p:sldId id="275" r:id="rId10"/>
    <p:sldId id="276" r:id="rId11"/>
    <p:sldId id="273" r:id="rId12"/>
    <p:sldId id="278" r:id="rId13"/>
    <p:sldId id="279" r:id="rId14"/>
    <p:sldId id="280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57" d="100"/>
          <a:sy n="57" d="100"/>
        </p:scale>
        <p:origin x="7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z_OazJNjU&amp;list=PL6tu16kXT9PqdhOZk4MNVtQDJp6xFrotg&amp;index=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0z_OazJNjU&amp;list=PL6tu16kXT9PqdhOZk4MNVtQDJp6xFrotg&amp;index=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Docker Command 02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DE6394-A376-4AE6-8611-A33166C4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4" y="2174060"/>
            <a:ext cx="4362771" cy="266478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4807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“DOCKERCLI” to display the “PowerShell”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r>
              <a:rPr lang="en-US" sz="1800" b="1" dirty="0">
                <a:solidFill>
                  <a:schemeClr val="tx1"/>
                </a:solidFill>
              </a:rPr>
              <a:t> is a GUI mode of Docker Terminal.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353023" y="4670914"/>
            <a:ext cx="2784938" cy="428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467544" y="4496985"/>
            <a:ext cx="885479" cy="3478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0068FE-B320-465E-ACE8-1E5E705D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61" y="3961440"/>
            <a:ext cx="4471442" cy="227600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128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7.4 Docker Daemon (Optional)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4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7.4 Docker Daemon (Optional)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0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happened behind the scene?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client contacted the Docker Daemon.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pulled the image from the Docker hub.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created a new container from the pulled image. This pulled image runs and produces the output that you are currently reading.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Docker daemon streamed that output to the Docker client, which sent it to your terminal. </a:t>
            </a: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9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 are two ways, i.e., Docker Terminal and </a:t>
            </a:r>
            <a:r>
              <a:rPr lang="en-US" sz="1800" dirty="0" err="1">
                <a:solidFill>
                  <a:schemeClr val="tx1"/>
                </a:solidFill>
              </a:rPr>
              <a:t>Kitemaitc</a:t>
            </a:r>
            <a:r>
              <a:rPr lang="en-US" sz="1800" dirty="0">
                <a:solidFill>
                  <a:schemeClr val="tx1"/>
                </a:solidFill>
              </a:rPr>
              <a:t>, you can execute the Docker.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9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7 Docker Command 02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801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Pull Containers from Docker Hub 02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have ubuntu already run.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</a:t>
            </a:r>
            <a:r>
              <a:rPr lang="en-US" sz="1800" b="1" dirty="0" err="1">
                <a:solidFill>
                  <a:schemeClr val="tx1"/>
                </a:solidFill>
              </a:rPr>
              <a:t>ps</a:t>
            </a:r>
            <a:r>
              <a:rPr lang="en-US" sz="1800" b="1" dirty="0">
                <a:solidFill>
                  <a:schemeClr val="tx1"/>
                </a:solidFill>
              </a:rPr>
              <a:t> -a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30369-84D5-46B9-B661-C0234816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4208"/>
            <a:ext cx="7920880" cy="14946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docker run -it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docker run -it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6642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-it ubuntu bash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-</a:t>
            </a:r>
            <a:r>
              <a:rPr lang="en-US" sz="1800" b="1" dirty="0" err="1">
                <a:solidFill>
                  <a:schemeClr val="tx1"/>
                </a:solidFill>
              </a:rPr>
              <a:t>i</a:t>
            </a:r>
            <a:r>
              <a:rPr lang="en-US" sz="1800" b="1" dirty="0">
                <a:solidFill>
                  <a:schemeClr val="tx1"/>
                </a:solidFill>
              </a:rPr>
              <a:t>: interactive, -t: </a:t>
            </a:r>
            <a:r>
              <a:rPr lang="en-US" sz="1800" b="1" dirty="0" err="1">
                <a:solidFill>
                  <a:schemeClr val="tx1"/>
                </a:solidFill>
              </a:rPr>
              <a:t>termonal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root@ac0d25619252f:#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run ubuntu as a root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cd /</a:t>
            </a:r>
            <a:r>
              <a:rPr lang="en-US" sz="1800" b="1" dirty="0" err="1">
                <a:solidFill>
                  <a:schemeClr val="tx1"/>
                </a:solidFill>
              </a:rPr>
              <a:t>usr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mkdir</a:t>
            </a:r>
            <a:r>
              <a:rPr lang="en-US" sz="1800" b="1" dirty="0">
                <a:solidFill>
                  <a:schemeClr val="tx1"/>
                </a:solidFill>
              </a:rPr>
              <a:t> test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exit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3EFEEC-F262-452A-A996-FFC6CD32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104" y="2919438"/>
            <a:ext cx="6407696" cy="34369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690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7.2 docker logs &lt;container id&gt;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7.2 docker logs &lt;container id&gt;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58417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# find &lt;</a:t>
            </a:r>
            <a:r>
              <a:rPr lang="en-US" sz="1800" b="1" dirty="0" err="1">
                <a:solidFill>
                  <a:schemeClr val="tx1"/>
                </a:solidFill>
              </a:rPr>
              <a:t>ububtu</a:t>
            </a:r>
            <a:r>
              <a:rPr lang="en-US" sz="1800" b="1" dirty="0">
                <a:solidFill>
                  <a:schemeClr val="tx1"/>
                </a:solidFill>
              </a:rPr>
              <a:t>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docker logs &lt;ubuntu id&gt;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 all the ubuntu command history that we did earlier in the ubuntu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16CF4-6A68-4B2E-B19A-73EE3ED8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41" y="2996954"/>
            <a:ext cx="3996142" cy="319846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5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7.3 Use </a:t>
            </a:r>
            <a:r>
              <a:rPr lang="en-US" altLang="zh-TW" sz="4800" b="1" dirty="0" err="1">
                <a:solidFill>
                  <a:srgbClr val="FFFF00"/>
                </a:solidFill>
              </a:rPr>
              <a:t>Kitematic</a:t>
            </a:r>
            <a:r>
              <a:rPr lang="en-US" altLang="zh-TW" sz="4800" b="1" dirty="0">
                <a:solidFill>
                  <a:srgbClr val="FFFF00"/>
                </a:solidFill>
              </a:rPr>
              <a:t> (Optional)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794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 </a:t>
            </a: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r>
              <a:rPr lang="en-US" sz="1800" b="1" dirty="0">
                <a:solidFill>
                  <a:schemeClr val="tx1"/>
                </a:solidFill>
              </a:rPr>
              <a:t> (Optional)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container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and click “Create” to start.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1E3BB-1242-4708-BF32-1CEBB82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05237"/>
            <a:ext cx="7334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0822F-D904-4A41-B62E-C1B44818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410217"/>
            <a:ext cx="5523334" cy="371396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344985" y="4267200"/>
            <a:ext cx="10667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5436096" y="3805237"/>
            <a:ext cx="576064" cy="4158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7.3 Use </a:t>
            </a:r>
            <a:r>
              <a:rPr lang="en-US" altLang="zh-TW" b="1" dirty="0" err="1">
                <a:solidFill>
                  <a:srgbClr val="FFFF00"/>
                </a:solidFill>
              </a:rPr>
              <a:t>Kitematic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2646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Double click  </a:t>
            </a:r>
            <a:r>
              <a:rPr lang="en-US" sz="1800" b="1" dirty="0" err="1">
                <a:solidFill>
                  <a:schemeClr val="tx1"/>
                </a:solidFill>
              </a:rPr>
              <a:t>kitematic</a:t>
            </a:r>
            <a:r>
              <a:rPr lang="en-US" sz="1800" b="1" dirty="0">
                <a:solidFill>
                  <a:schemeClr val="tx1"/>
                </a:solidFill>
              </a:rPr>
              <a:t> logo.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Select container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and click “Create” to start.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Click “x” to remove the “hello-world-</a:t>
            </a:r>
            <a:r>
              <a:rPr lang="en-US" sz="1800" b="1" dirty="0" err="1">
                <a:solidFill>
                  <a:schemeClr val="tx1"/>
                </a:solidFill>
              </a:rPr>
              <a:t>nginx</a:t>
            </a:r>
            <a:r>
              <a:rPr lang="en-US" sz="1800" b="1" dirty="0">
                <a:solidFill>
                  <a:schemeClr val="tx1"/>
                </a:solidFill>
              </a:rPr>
              <a:t>” container.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https://www.youtube.com/watch?v=s0z_OazJNjU&amp;list=PL6tu16kXT9PqdhOZk4MNVtQDJp6xFrotg&amp;index=6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51E3BB-1242-4708-BF32-1CEBB82F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1" y="3429000"/>
            <a:ext cx="733425" cy="92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0822F-D904-4A41-B62E-C1B448185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039" y="2805999"/>
            <a:ext cx="3448687" cy="231894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305BC-16D4-4D9D-9097-6D0AFFFD87A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184476" y="3890963"/>
            <a:ext cx="312563" cy="745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AC2C6-B4D7-4926-A1C5-1EA1DB0DC95F}"/>
              </a:ext>
            </a:extLst>
          </p:cNvPr>
          <p:cNvSpPr/>
          <p:nvPr/>
        </p:nvSpPr>
        <p:spPr>
          <a:xfrm>
            <a:off x="3369247" y="3705061"/>
            <a:ext cx="288032" cy="271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04189D-BF44-45D9-A552-235E1C945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386" y="2780928"/>
            <a:ext cx="3556070" cy="224263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2F9A97-929E-465D-97FA-EBD7B0DDE227}"/>
              </a:ext>
            </a:extLst>
          </p:cNvPr>
          <p:cNvSpPr/>
          <p:nvPr/>
        </p:nvSpPr>
        <p:spPr>
          <a:xfrm>
            <a:off x="5745511" y="3105289"/>
            <a:ext cx="288032" cy="271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537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佈景主題</vt:lpstr>
      <vt:lpstr>7 Docker Command 02</vt:lpstr>
      <vt:lpstr>7 Docker Command 02</vt:lpstr>
      <vt:lpstr>7.1 docker run -it ubuntu</vt:lpstr>
      <vt:lpstr>7.1 docker run -it ubuntu</vt:lpstr>
      <vt:lpstr>7.2 docker logs &lt;container id&gt;</vt:lpstr>
      <vt:lpstr>7.2 docker logs &lt;container id&gt;</vt:lpstr>
      <vt:lpstr>7.3 Use Kitematic (Optional)</vt:lpstr>
      <vt:lpstr>7.3 Use Kitematic</vt:lpstr>
      <vt:lpstr>7.3 Use Kitematic</vt:lpstr>
      <vt:lpstr>7.3 Use Kitematic</vt:lpstr>
      <vt:lpstr>7.4 Docker Daemon (Optional)</vt:lpstr>
      <vt:lpstr>7.4 Docker Daemon (Optional)</vt:lpstr>
      <vt:lpstr>7.5 Summary</vt:lpstr>
      <vt:lpstr>7.5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448</cp:revision>
  <dcterms:created xsi:type="dcterms:W3CDTF">2018-09-28T16:40:41Z</dcterms:created>
  <dcterms:modified xsi:type="dcterms:W3CDTF">2021-12-09T22:13:44Z</dcterms:modified>
</cp:coreProperties>
</file>