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76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4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hyperlink" Target="http://www.docker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3DAJbDrS0&amp;list=PLhW3qG5bs-L99pQsZ74f-LC-tOEsBp2rK&amp;index=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Docker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37371"/>
            <a:ext cx="7067128" cy="3754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365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have a docker host.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host is also available on your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this docker host has docker daemon, the images, and the container section.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3528864" y="3002172"/>
            <a:ext cx="3131368" cy="3489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22" y="2838819"/>
            <a:ext cx="6820570" cy="36236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376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then we have the registry where we have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…so, the register can be a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Hub  is an online registry where we can get all the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6084168" y="2922471"/>
            <a:ext cx="2016224" cy="1913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Docker Pull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4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22" y="2838819"/>
            <a:ext cx="6820570" cy="36236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Docker Pull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376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..so, whenever you run a command called “docker pull”.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actually goes to the registry, such as,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…Get the image and save the image into your local system on the Docker Host.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8FC54D-C40F-4C5E-9B1E-29B8FC421CBA}"/>
              </a:ext>
            </a:extLst>
          </p:cNvPr>
          <p:cNvSpPr/>
          <p:nvPr/>
        </p:nvSpPr>
        <p:spPr>
          <a:xfrm>
            <a:off x="2868460" y="3497175"/>
            <a:ext cx="450937" cy="498628"/>
          </a:xfrm>
          <a:custGeom>
            <a:avLst/>
            <a:gdLst>
              <a:gd name="connsiteX0" fmla="*/ 0 w 450937"/>
              <a:gd name="connsiteY0" fmla="*/ 498628 h 498628"/>
              <a:gd name="connsiteX1" fmla="*/ 250521 w 450937"/>
              <a:gd name="connsiteY1" fmla="*/ 47691 h 498628"/>
              <a:gd name="connsiteX2" fmla="*/ 450937 w 450937"/>
              <a:gd name="connsiteY2" fmla="*/ 35165 h 4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937" h="498628">
                <a:moveTo>
                  <a:pt x="0" y="498628"/>
                </a:moveTo>
                <a:cubicBezTo>
                  <a:pt x="87682" y="311781"/>
                  <a:pt x="175365" y="124935"/>
                  <a:pt x="250521" y="47691"/>
                </a:cubicBezTo>
                <a:cubicBezTo>
                  <a:pt x="325677" y="-29553"/>
                  <a:pt x="388307" y="2806"/>
                  <a:pt x="450937" y="3516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255EBF-12C4-4403-86D1-BD84BAA3F590}"/>
              </a:ext>
            </a:extLst>
          </p:cNvPr>
          <p:cNvSpPr/>
          <p:nvPr/>
        </p:nvSpPr>
        <p:spPr>
          <a:xfrm>
            <a:off x="5536504" y="3657600"/>
            <a:ext cx="1027134" cy="526093"/>
          </a:xfrm>
          <a:custGeom>
            <a:avLst/>
            <a:gdLst>
              <a:gd name="connsiteX0" fmla="*/ 0 w 1027134"/>
              <a:gd name="connsiteY0" fmla="*/ 0 h 526093"/>
              <a:gd name="connsiteX1" fmla="*/ 613775 w 1027134"/>
              <a:gd name="connsiteY1" fmla="*/ 150312 h 526093"/>
              <a:gd name="connsiteX2" fmla="*/ 1027134 w 1027134"/>
              <a:gd name="connsiteY2" fmla="*/ 526093 h 52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134" h="526093">
                <a:moveTo>
                  <a:pt x="0" y="0"/>
                </a:moveTo>
                <a:cubicBezTo>
                  <a:pt x="221293" y="31315"/>
                  <a:pt x="442586" y="62630"/>
                  <a:pt x="613775" y="150312"/>
                </a:cubicBezTo>
                <a:cubicBezTo>
                  <a:pt x="784964" y="237994"/>
                  <a:pt x="906049" y="382043"/>
                  <a:pt x="1027134" y="52609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318C82-C2BA-4BF8-A250-F752E59300B0}"/>
              </a:ext>
            </a:extLst>
          </p:cNvPr>
          <p:cNvSpPr/>
          <p:nvPr/>
        </p:nvSpPr>
        <p:spPr>
          <a:xfrm>
            <a:off x="5724128" y="4258849"/>
            <a:ext cx="889614" cy="926926"/>
          </a:xfrm>
          <a:custGeom>
            <a:avLst/>
            <a:gdLst>
              <a:gd name="connsiteX0" fmla="*/ 1089764 w 1089764"/>
              <a:gd name="connsiteY0" fmla="*/ 0 h 926926"/>
              <a:gd name="connsiteX1" fmla="*/ 764088 w 1089764"/>
              <a:gd name="connsiteY1" fmla="*/ 100209 h 926926"/>
              <a:gd name="connsiteX2" fmla="*/ 576197 w 1089764"/>
              <a:gd name="connsiteY2" fmla="*/ 501041 h 926926"/>
              <a:gd name="connsiteX3" fmla="*/ 438411 w 1089764"/>
              <a:gd name="connsiteY3" fmla="*/ 739036 h 926926"/>
              <a:gd name="connsiteX4" fmla="*/ 0 w 1089764"/>
              <a:gd name="connsiteY4" fmla="*/ 926926 h 92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9764" h="926926">
                <a:moveTo>
                  <a:pt x="1089764" y="0"/>
                </a:moveTo>
                <a:cubicBezTo>
                  <a:pt x="969723" y="8351"/>
                  <a:pt x="849682" y="16702"/>
                  <a:pt x="764088" y="100209"/>
                </a:cubicBezTo>
                <a:cubicBezTo>
                  <a:pt x="678493" y="183716"/>
                  <a:pt x="630476" y="394570"/>
                  <a:pt x="576197" y="501041"/>
                </a:cubicBezTo>
                <a:cubicBezTo>
                  <a:pt x="521918" y="607512"/>
                  <a:pt x="534444" y="668055"/>
                  <a:pt x="438411" y="739036"/>
                </a:cubicBezTo>
                <a:cubicBezTo>
                  <a:pt x="342378" y="810017"/>
                  <a:pt x="171189" y="868471"/>
                  <a:pt x="0" y="9269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5319D-90FC-4500-98DD-6B9B5438B964}"/>
              </a:ext>
            </a:extLst>
          </p:cNvPr>
          <p:cNvSpPr/>
          <p:nvPr/>
        </p:nvSpPr>
        <p:spPr>
          <a:xfrm>
            <a:off x="5004048" y="4892452"/>
            <a:ext cx="720080" cy="624780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0B92D5-639C-4D16-A33C-CD3D7ECE3391}"/>
              </a:ext>
            </a:extLst>
          </p:cNvPr>
          <p:cNvSpPr/>
          <p:nvPr/>
        </p:nvSpPr>
        <p:spPr>
          <a:xfrm>
            <a:off x="1547664" y="3789040"/>
            <a:ext cx="1320796" cy="365125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Docker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22" y="2838819"/>
            <a:ext cx="6820570" cy="36236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10.4 Docker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5616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..and when you say “docker run”, it checks for that image on your local system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If it is available, it will run that image and create a container from that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If it is not available, it will go the registry, pull the image, ad then create a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5319D-90FC-4500-98DD-6B9B5438B964}"/>
              </a:ext>
            </a:extLst>
          </p:cNvPr>
          <p:cNvSpPr/>
          <p:nvPr/>
        </p:nvSpPr>
        <p:spPr>
          <a:xfrm>
            <a:off x="4978577" y="4188438"/>
            <a:ext cx="720080" cy="624780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0B92D5-639C-4D16-A33C-CD3D7ECE3391}"/>
              </a:ext>
            </a:extLst>
          </p:cNvPr>
          <p:cNvSpPr/>
          <p:nvPr/>
        </p:nvSpPr>
        <p:spPr>
          <a:xfrm>
            <a:off x="1520781" y="4135703"/>
            <a:ext cx="1320796" cy="365125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B1F167-E343-429D-A433-C6BE015172D9}"/>
              </a:ext>
            </a:extLst>
          </p:cNvPr>
          <p:cNvSpPr/>
          <p:nvPr/>
        </p:nvSpPr>
        <p:spPr>
          <a:xfrm>
            <a:off x="2839453" y="3597442"/>
            <a:ext cx="553452" cy="770021"/>
          </a:xfrm>
          <a:custGeom>
            <a:avLst/>
            <a:gdLst>
              <a:gd name="connsiteX0" fmla="*/ 0 w 553452"/>
              <a:gd name="connsiteY0" fmla="*/ 770021 h 770021"/>
              <a:gd name="connsiteX1" fmla="*/ 300789 w 553452"/>
              <a:gd name="connsiteY1" fmla="*/ 517358 h 770021"/>
              <a:gd name="connsiteX2" fmla="*/ 336884 w 553452"/>
              <a:gd name="connsiteY2" fmla="*/ 144379 h 770021"/>
              <a:gd name="connsiteX3" fmla="*/ 553452 w 553452"/>
              <a:gd name="connsiteY3" fmla="*/ 0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770021">
                <a:moveTo>
                  <a:pt x="0" y="770021"/>
                </a:moveTo>
                <a:cubicBezTo>
                  <a:pt x="122321" y="695826"/>
                  <a:pt x="244642" y="621632"/>
                  <a:pt x="300789" y="517358"/>
                </a:cubicBezTo>
                <a:cubicBezTo>
                  <a:pt x="356936" y="413084"/>
                  <a:pt x="294774" y="230605"/>
                  <a:pt x="336884" y="144379"/>
                </a:cubicBezTo>
                <a:cubicBezTo>
                  <a:pt x="378994" y="58153"/>
                  <a:pt x="466223" y="29076"/>
                  <a:pt x="553452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75964A-1E03-4CC8-AE66-E8F25C4B9B68}"/>
              </a:ext>
            </a:extLst>
          </p:cNvPr>
          <p:cNvSpPr/>
          <p:nvPr/>
        </p:nvSpPr>
        <p:spPr>
          <a:xfrm>
            <a:off x="4150895" y="4463716"/>
            <a:ext cx="950494" cy="276798"/>
          </a:xfrm>
          <a:custGeom>
            <a:avLst/>
            <a:gdLst>
              <a:gd name="connsiteX0" fmla="*/ 950494 w 950494"/>
              <a:gd name="connsiteY0" fmla="*/ 48126 h 276798"/>
              <a:gd name="connsiteX1" fmla="*/ 709863 w 950494"/>
              <a:gd name="connsiteY1" fmla="*/ 276726 h 276798"/>
              <a:gd name="connsiteX2" fmla="*/ 372979 w 950494"/>
              <a:gd name="connsiteY2" fmla="*/ 72189 h 276798"/>
              <a:gd name="connsiteX3" fmla="*/ 0 w 950494"/>
              <a:gd name="connsiteY3" fmla="*/ 0 h 27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494" h="276798">
                <a:moveTo>
                  <a:pt x="950494" y="48126"/>
                </a:moveTo>
                <a:cubicBezTo>
                  <a:pt x="878304" y="160421"/>
                  <a:pt x="806115" y="272716"/>
                  <a:pt x="709863" y="276726"/>
                </a:cubicBezTo>
                <a:cubicBezTo>
                  <a:pt x="613611" y="280736"/>
                  <a:pt x="491289" y="118310"/>
                  <a:pt x="372979" y="72189"/>
                </a:cubicBezTo>
                <a:cubicBezTo>
                  <a:pt x="254669" y="26068"/>
                  <a:pt x="127334" y="1303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4F4EF-CD84-46EF-BC87-C13F1F7C3759}"/>
              </a:ext>
            </a:extLst>
          </p:cNvPr>
          <p:cNvSpPr/>
          <p:nvPr/>
        </p:nvSpPr>
        <p:spPr>
          <a:xfrm>
            <a:off x="4427984" y="4740514"/>
            <a:ext cx="432048" cy="41667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E30500-4196-4A89-ABB3-4666AE1E7E00}"/>
              </a:ext>
            </a:extLst>
          </p:cNvPr>
          <p:cNvSpPr/>
          <p:nvPr/>
        </p:nvSpPr>
        <p:spPr>
          <a:xfrm>
            <a:off x="5808758" y="3875811"/>
            <a:ext cx="432048" cy="41667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75456A-7B42-462F-9DD5-34E4EB7E07A4}"/>
              </a:ext>
            </a:extLst>
          </p:cNvPr>
          <p:cNvSpPr/>
          <p:nvPr/>
        </p:nvSpPr>
        <p:spPr>
          <a:xfrm>
            <a:off x="5558589" y="3801979"/>
            <a:ext cx="1022685" cy="685800"/>
          </a:xfrm>
          <a:custGeom>
            <a:avLst/>
            <a:gdLst>
              <a:gd name="connsiteX0" fmla="*/ 1022685 w 1022685"/>
              <a:gd name="connsiteY0" fmla="*/ 0 h 685800"/>
              <a:gd name="connsiteX1" fmla="*/ 601579 w 1022685"/>
              <a:gd name="connsiteY1" fmla="*/ 541421 h 685800"/>
              <a:gd name="connsiteX2" fmla="*/ 0 w 1022685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685" h="685800">
                <a:moveTo>
                  <a:pt x="1022685" y="0"/>
                </a:moveTo>
                <a:cubicBezTo>
                  <a:pt x="897356" y="213560"/>
                  <a:pt x="772027" y="427121"/>
                  <a:pt x="601579" y="541421"/>
                </a:cubicBezTo>
                <a:cubicBezTo>
                  <a:pt x="431131" y="655721"/>
                  <a:pt x="215565" y="670760"/>
                  <a:pt x="0" y="6858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Docker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94" y="2732660"/>
            <a:ext cx="6820570" cy="36236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10.5 Docker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3497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..and “docker build” is used to create a docker image using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then create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learn  about “docker build” in the coming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0B92D5-639C-4D16-A33C-CD3D7ECE3391}"/>
              </a:ext>
            </a:extLst>
          </p:cNvPr>
          <p:cNvSpPr/>
          <p:nvPr/>
        </p:nvSpPr>
        <p:spPr>
          <a:xfrm>
            <a:off x="2175100" y="3322797"/>
            <a:ext cx="1320796" cy="365125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4F4EF-CD84-46EF-BC87-C13F1F7C3759}"/>
              </a:ext>
            </a:extLst>
          </p:cNvPr>
          <p:cNvSpPr/>
          <p:nvPr/>
        </p:nvSpPr>
        <p:spPr>
          <a:xfrm>
            <a:off x="7334600" y="4498676"/>
            <a:ext cx="432048" cy="41667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E30500-4196-4A89-ABB3-4666AE1E7E00}"/>
              </a:ext>
            </a:extLst>
          </p:cNvPr>
          <p:cNvSpPr/>
          <p:nvPr/>
        </p:nvSpPr>
        <p:spPr>
          <a:xfrm>
            <a:off x="4977456" y="4546465"/>
            <a:ext cx="432048" cy="41667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F6FD4B-C2C4-4C32-86D4-7E3645EB5F67}"/>
              </a:ext>
            </a:extLst>
          </p:cNvPr>
          <p:cNvSpPr/>
          <p:nvPr/>
        </p:nvSpPr>
        <p:spPr>
          <a:xfrm>
            <a:off x="3443985" y="3135719"/>
            <a:ext cx="3788389" cy="957099"/>
          </a:xfrm>
          <a:custGeom>
            <a:avLst/>
            <a:gdLst>
              <a:gd name="connsiteX0" fmla="*/ 46568 w 3788389"/>
              <a:gd name="connsiteY0" fmla="*/ 331457 h 957099"/>
              <a:gd name="connsiteX1" fmla="*/ 130789 w 3788389"/>
              <a:gd name="connsiteY1" fmla="*/ 331457 h 957099"/>
              <a:gd name="connsiteX2" fmla="*/ 2248347 w 3788389"/>
              <a:gd name="connsiteY2" fmla="*/ 18636 h 957099"/>
              <a:gd name="connsiteX3" fmla="*/ 3788389 w 3788389"/>
              <a:gd name="connsiteY3" fmla="*/ 957099 h 95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389" h="957099">
                <a:moveTo>
                  <a:pt x="46568" y="331457"/>
                </a:moveTo>
                <a:cubicBezTo>
                  <a:pt x="-94803" y="357525"/>
                  <a:pt x="130789" y="331457"/>
                  <a:pt x="130789" y="331457"/>
                </a:cubicBezTo>
                <a:cubicBezTo>
                  <a:pt x="497752" y="279320"/>
                  <a:pt x="1638747" y="-85638"/>
                  <a:pt x="2248347" y="18636"/>
                </a:cubicBezTo>
                <a:cubicBezTo>
                  <a:pt x="2857947" y="122910"/>
                  <a:pt x="3323168" y="540004"/>
                  <a:pt x="3788389" y="95709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819D1-AD96-4FF4-8EB0-A8F3FEBF289A}"/>
              </a:ext>
            </a:extLst>
          </p:cNvPr>
          <p:cNvSpPr/>
          <p:nvPr/>
        </p:nvSpPr>
        <p:spPr>
          <a:xfrm>
            <a:off x="4777932" y="4104850"/>
            <a:ext cx="2406315" cy="637933"/>
          </a:xfrm>
          <a:custGeom>
            <a:avLst/>
            <a:gdLst>
              <a:gd name="connsiteX0" fmla="*/ 2406315 w 2406315"/>
              <a:gd name="connsiteY0" fmla="*/ 0 h 637933"/>
              <a:gd name="connsiteX1" fmla="*/ 1900989 w 2406315"/>
              <a:gd name="connsiteY1" fmla="*/ 240631 h 637933"/>
              <a:gd name="connsiteX2" fmla="*/ 1287379 w 2406315"/>
              <a:gd name="connsiteY2" fmla="*/ 637673 h 637933"/>
              <a:gd name="connsiteX3" fmla="*/ 0 w 2406315"/>
              <a:gd name="connsiteY3" fmla="*/ 288758 h 63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315" h="637933">
                <a:moveTo>
                  <a:pt x="2406315" y="0"/>
                </a:moveTo>
                <a:cubicBezTo>
                  <a:pt x="2246896" y="67176"/>
                  <a:pt x="2087478" y="134352"/>
                  <a:pt x="1900989" y="240631"/>
                </a:cubicBezTo>
                <a:cubicBezTo>
                  <a:pt x="1714500" y="346910"/>
                  <a:pt x="1604210" y="629652"/>
                  <a:pt x="1287379" y="637673"/>
                </a:cubicBezTo>
                <a:cubicBezTo>
                  <a:pt x="970548" y="645694"/>
                  <a:pt x="485274" y="467226"/>
                  <a:pt x="0" y="2887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18BE071C-3D43-487E-A6A3-B88B8BEF1E56}"/>
              </a:ext>
            </a:extLst>
          </p:cNvPr>
          <p:cNvSpPr txBox="1">
            <a:spLocks/>
          </p:cNvSpPr>
          <p:nvPr/>
        </p:nvSpPr>
        <p:spPr>
          <a:xfrm>
            <a:off x="252864" y="2783810"/>
            <a:ext cx="1626904" cy="25894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now, we focus on docker pull and docker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do we create and manage containers.</a:t>
            </a:r>
          </a:p>
        </p:txBody>
      </p:sp>
    </p:spTree>
    <p:extLst>
      <p:ext uri="{BB962C8B-B14F-4D97-AF65-F5344CB8AC3E}">
        <p14:creationId xmlns:p14="http://schemas.microsoft.com/office/powerpoint/2010/main" val="191987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Docker Pull/Run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7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Docker Pull/Run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3"/>
            <a:ext cx="8638272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Pull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</a:t>
            </a:r>
            <a:r>
              <a:rPr lang="en-US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www.dockerhub.com</a:t>
            </a:r>
            <a:r>
              <a:rPr lang="en-US" sz="1800" b="1" dirty="0">
                <a:solidFill>
                  <a:schemeClr val="tx1"/>
                </a:solidFill>
              </a:rPr>
              <a:t> and find the image “hello-world”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9CE4-B881-4AB1-ADB3-1152BB6B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5" y="2492900"/>
            <a:ext cx="7956376" cy="39852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70A9B6-74E7-4B97-9677-A87E108E08EA}"/>
              </a:ext>
            </a:extLst>
          </p:cNvPr>
          <p:cNvSpPr/>
          <p:nvPr/>
        </p:nvSpPr>
        <p:spPr>
          <a:xfrm>
            <a:off x="5868144" y="5445224"/>
            <a:ext cx="1656184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What Are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are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create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 to start/stop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&lt;container-name/ID&gt;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F38CA9-0FAB-4DD2-BA32-12F2BD11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78" y="2132859"/>
            <a:ext cx="3782468" cy="20095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Docker Pull/Run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8291264" cy="720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Pull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A9B6-74E7-4B97-9677-A87E108E08EA}"/>
              </a:ext>
            </a:extLst>
          </p:cNvPr>
          <p:cNvSpPr/>
          <p:nvPr/>
        </p:nvSpPr>
        <p:spPr>
          <a:xfrm>
            <a:off x="6971928" y="3222191"/>
            <a:ext cx="408384" cy="35082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C3F2C8-3E55-4CE9-BA5C-86A39EEA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60" y="4346767"/>
            <a:ext cx="5618459" cy="20095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60A42420-B0BC-4F2B-93B0-FA52CC2F9AC0}"/>
              </a:ext>
            </a:extLst>
          </p:cNvPr>
          <p:cNvSpPr txBox="1">
            <a:spLocks/>
          </p:cNvSpPr>
          <p:nvPr/>
        </p:nvSpPr>
        <p:spPr>
          <a:xfrm>
            <a:off x="457200" y="2213930"/>
            <a:ext cx="4258816" cy="1767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will go through the entire cycle to get the image and store in your local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the image “hello-world” is save.</a:t>
            </a:r>
          </a:p>
        </p:txBody>
      </p:sp>
    </p:spTree>
    <p:extLst>
      <p:ext uri="{BB962C8B-B14F-4D97-AF65-F5344CB8AC3E}">
        <p14:creationId xmlns:p14="http://schemas.microsoft.com/office/powerpoint/2010/main" val="206345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F38CA9-0FAB-4DD2-BA32-12F2BD11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09138"/>
            <a:ext cx="3782468" cy="20095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10.6 Docker Pull/Run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3782468" cy="720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Run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A9B6-74E7-4B97-9677-A87E108E08EA}"/>
              </a:ext>
            </a:extLst>
          </p:cNvPr>
          <p:cNvSpPr/>
          <p:nvPr/>
        </p:nvSpPr>
        <p:spPr>
          <a:xfrm>
            <a:off x="5967860" y="1966229"/>
            <a:ext cx="408384" cy="35082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60A42420-B0BC-4F2B-93B0-FA52CC2F9AC0}"/>
              </a:ext>
            </a:extLst>
          </p:cNvPr>
          <p:cNvSpPr txBox="1">
            <a:spLocks/>
          </p:cNvSpPr>
          <p:nvPr/>
        </p:nvSpPr>
        <p:spPr>
          <a:xfrm>
            <a:off x="457200" y="2213929"/>
            <a:ext cx="3466728" cy="21511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directly use “docker run” command. It will check the image is available or not, and then save the “hello-world” in your local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finally, create the container.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A4E65-D9B7-42B2-94FD-7B7CEE3D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517" y="3296986"/>
            <a:ext cx="4534283" cy="337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967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10.7 Docker Commands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4258816" cy="39604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pause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unpause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top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 &lt;container-name/ID&gt;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D27888F-527E-40DC-88E3-66BD5F25D197}"/>
              </a:ext>
            </a:extLst>
          </p:cNvPr>
          <p:cNvSpPr txBox="1">
            <a:spLocks/>
          </p:cNvSpPr>
          <p:nvPr/>
        </p:nvSpPr>
        <p:spPr>
          <a:xfrm>
            <a:off x="4868779" y="1268763"/>
            <a:ext cx="4258816" cy="2808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 (2)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attach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kill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history &lt;container-name/ID&gt;</a:t>
            </a:r>
          </a:p>
        </p:txBody>
      </p:sp>
    </p:spTree>
    <p:extLst>
      <p:ext uri="{BB962C8B-B14F-4D97-AF65-F5344CB8AC3E}">
        <p14:creationId xmlns:p14="http://schemas.microsoft.com/office/powerpoint/2010/main" val="410997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792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 -a | grep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00054-CC36-4C5F-948C-04C0A7B6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48880"/>
            <a:ext cx="6343650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052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792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MyUbuntu1 -it ubuntu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86A73-C950-406A-8847-27DAFB30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1" y="2369531"/>
            <a:ext cx="5962650" cy="36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396638-2499-401F-ACD2-D23D9A949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35" y="4576343"/>
            <a:ext cx="5114925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A07E3676-06DD-49F9-AE2A-4A0589C93FEA}"/>
              </a:ext>
            </a:extLst>
          </p:cNvPr>
          <p:cNvSpPr txBox="1">
            <a:spLocks/>
          </p:cNvSpPr>
          <p:nvPr/>
        </p:nvSpPr>
        <p:spPr>
          <a:xfrm>
            <a:off x="457200" y="2963490"/>
            <a:ext cx="7859216" cy="14260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anther terminal (control-alt 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will see the “MyUbuntu1”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our container running now.</a:t>
            </a:r>
          </a:p>
        </p:txBody>
      </p:sp>
    </p:spTree>
    <p:extLst>
      <p:ext uri="{BB962C8B-B14F-4D97-AF65-F5344CB8AC3E}">
        <p14:creationId xmlns:p14="http://schemas.microsoft.com/office/powerpoint/2010/main" val="7125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1440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new terminal (control-alt 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 MyUbuntu1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MyUbuntu1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8D6EB-13BF-4624-BB3D-F67D383E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2852939"/>
            <a:ext cx="412432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7D01A-C79E-431E-A839-F23E4678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2" y="5212999"/>
            <a:ext cx="6067425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B974CF06-803B-49B1-A3B1-1432821B5734}"/>
              </a:ext>
            </a:extLst>
          </p:cNvPr>
          <p:cNvSpPr txBox="1">
            <a:spLocks/>
          </p:cNvSpPr>
          <p:nvPr/>
        </p:nvSpPr>
        <p:spPr>
          <a:xfrm>
            <a:off x="395536" y="3927305"/>
            <a:ext cx="7859216" cy="10858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MyUbuntu1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stop the “MyUbunt1” the terminal which running the “MyUbuntu1” will be stop (exit) as below.</a:t>
            </a:r>
          </a:p>
        </p:txBody>
      </p:sp>
    </p:spTree>
    <p:extLst>
      <p:ext uri="{BB962C8B-B14F-4D97-AF65-F5344CB8AC3E}">
        <p14:creationId xmlns:p14="http://schemas.microsoft.com/office/powerpoint/2010/main" val="104493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1440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new terminal (control-alt t), you also can “pause” or “unpause”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pause MyUbuntu1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unpause MyUbuntu1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3E72E-8EDD-46B4-A9D2-8E580732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869276"/>
            <a:ext cx="57912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2A53C-5B9E-4C15-949F-F104B016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901" y="5203363"/>
            <a:ext cx="442912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89D3DADD-94ED-422F-AA07-DD43E2A0B590}"/>
              </a:ext>
            </a:extLst>
          </p:cNvPr>
          <p:cNvSpPr txBox="1">
            <a:spLocks/>
          </p:cNvSpPr>
          <p:nvPr/>
        </p:nvSpPr>
        <p:spPr>
          <a:xfrm>
            <a:off x="457200" y="2852116"/>
            <a:ext cx="2506787" cy="29531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pause “MyUbunt1”, we cannot use “ls” since the system is “pause”.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unpause it, then it will continue to use “ls” command.</a:t>
            </a:r>
          </a:p>
        </p:txBody>
      </p:sp>
    </p:spTree>
    <p:extLst>
      <p:ext uri="{BB962C8B-B14F-4D97-AF65-F5344CB8AC3E}">
        <p14:creationId xmlns:p14="http://schemas.microsoft.com/office/powerpoint/2010/main" val="323415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720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top MyUbuntu1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53DB8-C5C9-4D69-8C71-382985FC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92153"/>
            <a:ext cx="6677025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379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1285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 MyUbuntu1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memory usage and percentage, network input/output, Block I/O, and PID.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BFEF8-3CAE-4C16-ABE6-EF73D3FF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83" y="2996952"/>
            <a:ext cx="6648450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6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What Are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3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1512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attach MyUbuntu1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attach the other terminal which running container to current terminal. When you attach, both terminals are synchronous with the same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99D62-D536-49C8-9A52-9418D86A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22" y="2910489"/>
            <a:ext cx="499110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B287C-71A8-41F9-B6AA-DDB6E03E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22" y="4511799"/>
            <a:ext cx="401002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525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1285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–it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another terminal (control-alt 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kill MyUbuntu1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D379A-79B1-45DD-AE93-80109D56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13587"/>
            <a:ext cx="50958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486CC-68D2-417E-AE2D-BBE4446B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710255"/>
            <a:ext cx="4000500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544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2031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-f &lt;container-ID&gt;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Will remove the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Kill container, the “ps -a” still see the container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container, “ps -a” the container ID is clean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F8174-5C36-42A3-944D-AC32D76E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300031"/>
            <a:ext cx="5328592" cy="32809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27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10.7 Docker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3"/>
            <a:ext cx="7859216" cy="936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history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see all the history of image ubuntu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D362B-FE5E-4D8F-998B-80D9ED0F4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728912"/>
            <a:ext cx="647700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917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What Are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Are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are running instances of Docker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Whenever you run an image, it creates a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Docker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search “docker containers” and click the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“architecture”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51B74-F149-475E-97AE-5B3DE81A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04022"/>
            <a:ext cx="7224699" cy="3891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827584" y="3789040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96D32-509D-4632-9219-F3372B78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" y="2449460"/>
            <a:ext cx="7775848" cy="36872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Containers diagram from “www.docker.com”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759552" y="4268118"/>
            <a:ext cx="2444296" cy="16091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87665B-FFBB-4F29-BCF3-F03EC329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46930"/>
            <a:ext cx="6372200" cy="45007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particular diagram is the Docker Architecture and components of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3851920" y="4484143"/>
            <a:ext cx="4283968" cy="21635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DA6DD-E055-44E9-8D97-28BB0CB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12" y="2924946"/>
            <a:ext cx="6584356" cy="34981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192" y="1268762"/>
            <a:ext cx="8638272" cy="1512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components include the Client, Docker Host, and Registry.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client has the command line whenever user create a docker command or whenever you issue any docker command using your command line on Linux Terminal or command prompt on PowerShell of Windows.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63127-E193-4588-BC50-D5E553E8044F}"/>
              </a:ext>
            </a:extLst>
          </p:cNvPr>
          <p:cNvSpPr/>
          <p:nvPr/>
        </p:nvSpPr>
        <p:spPr>
          <a:xfrm>
            <a:off x="2138412" y="2984464"/>
            <a:ext cx="1728192" cy="1803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B79F279F-CC3C-45DD-AB43-BDB15BF33FC5}"/>
              </a:ext>
            </a:extLst>
          </p:cNvPr>
          <p:cNvSpPr txBox="1">
            <a:spLocks/>
          </p:cNvSpPr>
          <p:nvPr/>
        </p:nvSpPr>
        <p:spPr>
          <a:xfrm>
            <a:off x="110192" y="2984464"/>
            <a:ext cx="1941528" cy="15121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 uses these command to interacts with docker client.</a:t>
            </a:r>
          </a:p>
        </p:txBody>
      </p:sp>
    </p:spTree>
    <p:extLst>
      <p:ext uri="{BB962C8B-B14F-4D97-AF65-F5344CB8AC3E}">
        <p14:creationId xmlns:p14="http://schemas.microsoft.com/office/powerpoint/2010/main" val="40377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1648</Words>
  <Application>Microsoft Office PowerPoint</Application>
  <PresentationFormat>On-screen Show (4:3)</PresentationFormat>
  <Paragraphs>250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10 Docker Containers</vt:lpstr>
      <vt:lpstr>10 What Are Containers</vt:lpstr>
      <vt:lpstr>10.1 What Are Containers</vt:lpstr>
      <vt:lpstr>10.1 What Are Containers</vt:lpstr>
      <vt:lpstr>10.2 Docker Architecture</vt:lpstr>
      <vt:lpstr>10.2 Docker Architecture</vt:lpstr>
      <vt:lpstr>10.2 Docker Architecture</vt:lpstr>
      <vt:lpstr>10.2 Docker Architecture</vt:lpstr>
      <vt:lpstr>10.2 Docker Architecture</vt:lpstr>
      <vt:lpstr>10.2 Docker Architecture</vt:lpstr>
      <vt:lpstr>10.2 Docker Architecture</vt:lpstr>
      <vt:lpstr>10.3 Docker Pull</vt:lpstr>
      <vt:lpstr>10.3 Docker Pull</vt:lpstr>
      <vt:lpstr>10.4 Docker Run</vt:lpstr>
      <vt:lpstr>10.4 Docker Run</vt:lpstr>
      <vt:lpstr>10.5 Docker Build</vt:lpstr>
      <vt:lpstr>10.5 Docker Build</vt:lpstr>
      <vt:lpstr>10.6 Docker Pull/Run Command</vt:lpstr>
      <vt:lpstr>10.6 Docker Pull/Run Command</vt:lpstr>
      <vt:lpstr>10.6 Docker Pull/Run Command</vt:lpstr>
      <vt:lpstr>10.6 Docker Pull/Run Command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10.7 Docker Commands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716</cp:revision>
  <dcterms:created xsi:type="dcterms:W3CDTF">2018-09-28T16:40:41Z</dcterms:created>
  <dcterms:modified xsi:type="dcterms:W3CDTF">2021-12-11T07:05:24Z</dcterms:modified>
</cp:coreProperties>
</file>